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77" r:id="rId2"/>
    <p:sldId id="256" r:id="rId3"/>
    <p:sldId id="257" r:id="rId4"/>
    <p:sldId id="258" r:id="rId5"/>
    <p:sldId id="259" r:id="rId6"/>
    <p:sldId id="260" r:id="rId7"/>
    <p:sldId id="278" r:id="rId8"/>
    <p:sldId id="280" r:id="rId9"/>
    <p:sldId id="279" r:id="rId10"/>
  </p:sldIdLst>
  <p:sldSz cx="12192000" cy="6858000"/>
  <p:notesSz cx="6858000" cy="9144000"/>
  <p:embeddedFontLst>
    <p:embeddedFont>
      <p:font typeface="Cooper Black" panose="0208090404030B020404" pitchFamily="18" charset="0"/>
      <p:regular r:id="rId12"/>
    </p:embeddedFon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3" d="100"/>
          <a:sy n="63" d="100"/>
        </p:scale>
        <p:origin x="91" y="6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96B95-0665-4436-B915-44CB6AE099C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CB1A9-E151-4CD6-8DC3-30929C78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767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B1A9-E151-4CD6-8DC3-30929C784E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76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tm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chemeClr val="bg1"/>
            </a:gs>
            <a:gs pos="100000">
              <a:schemeClr val="bg1">
                <a:lumMod val="50000"/>
                <a:lumOff val="50000"/>
              </a:schemeClr>
            </a:gs>
            <a:gs pos="85000">
              <a:schemeClr val="bg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2000250"/>
            <a:ext cx="8572500" cy="2857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0890" y="1623526"/>
            <a:ext cx="91813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oper Black" panose="0208090404030B020404" pitchFamily="18" charset="0"/>
              </a:rPr>
              <a:t>Point </a:t>
            </a:r>
            <a:r>
              <a:rPr lang="en-US" sz="6000" dirty="0">
                <a:latin typeface="Cooper Black" panose="0208090404030B020404" pitchFamily="18" charset="0"/>
              </a:rPr>
              <a:t>of Rental </a:t>
            </a:r>
            <a:r>
              <a:rPr lang="en-US" sz="6000" dirty="0" smtClean="0">
                <a:latin typeface="Cooper Black" panose="0208090404030B020404" pitchFamily="18" charset="0"/>
              </a:rPr>
              <a:t>Training</a:t>
            </a:r>
            <a:r>
              <a:rPr lang="en-US" sz="6000" dirty="0">
                <a:latin typeface="Cooper Black" panose="0208090404030B020404" pitchFamily="18" charset="0"/>
              </a:rPr>
              <a:t/>
            </a:r>
            <a:br>
              <a:rPr lang="en-US" sz="6000" dirty="0">
                <a:latin typeface="Cooper Black" panose="0208090404030B020404" pitchFamily="18" charset="0"/>
              </a:rPr>
            </a:br>
            <a:endParaRPr lang="en-US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000250"/>
            <a:ext cx="12091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Please proceed at your own pace. Press the right arrow key to move though the training or left to go </a:t>
            </a:r>
            <a:r>
              <a:rPr lang="en-US" sz="2400" dirty="0" smtClean="0"/>
              <a:t>back, each slide will automatically advance after </a:t>
            </a:r>
            <a:r>
              <a:rPr lang="en-US" sz="2400" smtClean="0"/>
              <a:t>a few seconds</a:t>
            </a:r>
            <a:r>
              <a:rPr lang="en-US" sz="2400" dirty="0" smtClean="0"/>
              <a:t>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5699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5749">
        <p14:ripple/>
      </p:transition>
    </mc:Choice>
    <mc:Fallback>
      <p:transition spd="slow" advClick="0" advTm="15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item creation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sales items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81160" y="6483358"/>
            <a:ext cx="2910840" cy="374642"/>
          </a:xfrm>
        </p:spPr>
        <p:txBody>
          <a:bodyPr/>
          <a:lstStyle/>
          <a:p>
            <a:r>
              <a:rPr lang="en-US" dirty="0" smtClean="0"/>
              <a:t>06/04</a:t>
            </a:r>
            <a:r>
              <a:rPr lang="en-US" dirty="0" smtClean="0"/>
              <a:t>/2013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6400800" cy="365125"/>
          </a:xfrm>
        </p:spPr>
        <p:txBody>
          <a:bodyPr/>
          <a:lstStyle/>
          <a:p>
            <a:r>
              <a:rPr lang="en-US" smtClean="0"/>
              <a:t>version 1.0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22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6210">
        <p14:ripple/>
      </p:transition>
    </mc:Choice>
    <mc:Fallback>
      <p:transition spd="slow" advClick="0" advTm="62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login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must start by clicking the Login at the bottom left of the screen and typing in your password.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" r="128"/>
          <a:stretch>
            <a:fillRect/>
          </a:stretch>
        </p:blipFill>
        <p:spPr>
          <a:xfrm>
            <a:off x="4119563" y="750888"/>
            <a:ext cx="7386637" cy="5467350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880" y="3234673"/>
            <a:ext cx="236240" cy="38865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50888"/>
            <a:ext cx="7386637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9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0921">
        <p14:ripple/>
      </p:transition>
    </mc:Choice>
    <mc:Fallback>
      <p:transition spd="slow" advClick="0" advTm="10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338" y="750888"/>
            <a:ext cx="7069087" cy="5467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Select File maintenance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File Maintenance icon or type the #6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22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5154">
        <p14:ripple/>
      </p:transition>
    </mc:Choice>
    <mc:Fallback>
      <p:transition spd="slow" advClick="0" advTm="151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item file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item file icon or type the #1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601" y="750888"/>
            <a:ext cx="2686117" cy="407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2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9097">
        <p14:ripple/>
      </p:transition>
    </mc:Choice>
    <mc:Fallback>
      <p:transition spd="slow" advClick="0" advTm="90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84" y="958698"/>
            <a:ext cx="5465012" cy="49863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Enter item header key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</a:t>
            </a:r>
            <a:r>
              <a:rPr lang="en-US" dirty="0" smtClean="0"/>
              <a:t>may enter the Header key in the item key : slot or search for a header using one of the other fields available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67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6140">
        <p14:ripple/>
      </p:transition>
    </mc:Choice>
    <mc:Fallback>
      <p:transition spd="slow" advClick="0" advTm="161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720" y="750888"/>
            <a:ext cx="7047173" cy="4964112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719" y="750888"/>
            <a:ext cx="7047173" cy="49641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Create a new item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now click the Functions drop down menu and select Copy. This will create a duplicate of the header with your store number at the end of the number. You may edit your item key along with any other data you wish to change </a:t>
            </a:r>
            <a:r>
              <a:rPr lang="en-US" dirty="0" err="1" smtClean="0"/>
              <a:t>ie</a:t>
            </a:r>
            <a:r>
              <a:rPr lang="en-US" dirty="0" smtClean="0"/>
              <a:t> bin Location and purchase price. (you must change the home and current locations)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720" y="882870"/>
            <a:ext cx="1287892" cy="139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99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5449">
        <p14:ripple/>
      </p:transition>
    </mc:Choice>
    <mc:Fallback>
      <p:transition spd="slow" advClick="0" advTm="25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Create a new item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Once all data has been filled in and everything is checked for correctness simply click ok and the item will be ready.</a:t>
            </a:r>
          </a:p>
          <a:p>
            <a:r>
              <a:rPr lang="en-US" dirty="0" smtClean="0"/>
              <a:t>Insure you have filled in as much information as possible as it will help you later!!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127" y="750888"/>
            <a:ext cx="7047173" cy="496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7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5019">
        <p14:ripple/>
      </p:transition>
    </mc:Choice>
    <mc:Fallback>
      <p:transition spd="slow" advClick="0" advTm="150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 have completed this training session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If you have any questions please ask your manager </a:t>
            </a:r>
            <a:r>
              <a:rPr lang="en-US" dirty="0" smtClean="0"/>
              <a:t>before adding sales items. </a:t>
            </a:r>
            <a:r>
              <a:rPr lang="en-US" dirty="0" smtClean="0"/>
              <a:t>And remember to practice using the training mode.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3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6173">
        <p14:ripple/>
      </p:transition>
    </mc:Choice>
    <mc:Fallback>
      <p:transition spd="slow" advClick="0" advTm="61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30051</TotalTime>
  <Words>290</Words>
  <Application>Microsoft Office PowerPoint</Application>
  <PresentationFormat>Widescreen</PresentationFormat>
  <Paragraphs>22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Cooper Black</vt:lpstr>
      <vt:lpstr>Century Gothic</vt:lpstr>
      <vt:lpstr>Calibri</vt:lpstr>
      <vt:lpstr>Arial</vt:lpstr>
      <vt:lpstr>Vapor Trail</vt:lpstr>
      <vt:lpstr>PowerPoint Presentation</vt:lpstr>
      <vt:lpstr>item creation</vt:lpstr>
      <vt:lpstr>Select login</vt:lpstr>
      <vt:lpstr>Select File maintenance</vt:lpstr>
      <vt:lpstr>Select item file</vt:lpstr>
      <vt:lpstr>Enter item header key</vt:lpstr>
      <vt:lpstr>Create a new item</vt:lpstr>
      <vt:lpstr>Create a new item</vt:lpstr>
      <vt:lpstr>You have completed this training session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Contract creation</dc:title>
  <dc:creator>Jason Maki</dc:creator>
  <cp:lastModifiedBy>Jason Maki</cp:lastModifiedBy>
  <cp:revision>79</cp:revision>
  <dcterms:created xsi:type="dcterms:W3CDTF">2013-05-06T19:23:46Z</dcterms:created>
  <dcterms:modified xsi:type="dcterms:W3CDTF">2013-06-04T21:54:41Z</dcterms:modified>
</cp:coreProperties>
</file>