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3"/>
  </p:notesMasterIdLst>
  <p:sldIdLst>
    <p:sldId id="277" r:id="rId2"/>
    <p:sldId id="256" r:id="rId3"/>
    <p:sldId id="257" r:id="rId4"/>
    <p:sldId id="258" r:id="rId5"/>
    <p:sldId id="259" r:id="rId6"/>
    <p:sldId id="280" r:id="rId7"/>
    <p:sldId id="281" r:id="rId8"/>
    <p:sldId id="282" r:id="rId9"/>
    <p:sldId id="283" r:id="rId10"/>
    <p:sldId id="284" r:id="rId11"/>
    <p:sldId id="279" r:id="rId12"/>
  </p:sldIdLst>
  <p:sldSz cx="12192000" cy="6858000"/>
  <p:notesSz cx="6858000" cy="9144000"/>
  <p:embeddedFontLst>
    <p:embeddedFont>
      <p:font typeface="Century Gothic" panose="020B0502020202020204" pitchFamily="34" charset="0"/>
      <p:regular r:id="rId14"/>
      <p:bold r:id="rId15"/>
      <p:italic r:id="rId16"/>
      <p:boldItalic r:id="rId17"/>
    </p:embeddedFont>
    <p:embeddedFont>
      <p:font typeface="Calibri" panose="020F0502020204030204" pitchFamily="34" charset="0"/>
      <p:regular r:id="rId18"/>
      <p:bold r:id="rId19"/>
      <p:italic r:id="rId20"/>
      <p:boldItalic r:id="rId21"/>
    </p:embeddedFont>
    <p:embeddedFont>
      <p:font typeface="Cooper Black" panose="0208090404030B020404" pitchFamily="18" charset="0"/>
      <p:regular r:id="rId2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61" d="100"/>
          <a:sy n="61" d="100"/>
        </p:scale>
        <p:origin x="72" y="65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96B95-0665-4436-B915-44CB6AE099CC}" type="datetimeFigureOut">
              <a:rPr lang="en-US" smtClean="0"/>
              <a:t>6/28/2013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2CB1A9-E151-4CD6-8DC3-30929C784E7D}" type="slidenum">
              <a:rPr lang="en-US" smtClean="0"/>
              <a:t>‹#›</a:t>
            </a:fld>
            <a:endParaRPr lang="en-US"/>
          </a:p>
        </p:txBody>
      </p:sp>
    </p:spTree>
    <p:extLst>
      <p:ext uri="{BB962C8B-B14F-4D97-AF65-F5344CB8AC3E}">
        <p14:creationId xmlns:p14="http://schemas.microsoft.com/office/powerpoint/2010/main" val="1171767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2CB1A9-E151-4CD6-8DC3-30929C784E7D}" type="slidenum">
              <a:rPr lang="en-US" smtClean="0"/>
              <a:t>2</a:t>
            </a:fld>
            <a:endParaRPr lang="en-US"/>
          </a:p>
        </p:txBody>
      </p:sp>
    </p:spTree>
    <p:extLst>
      <p:ext uri="{BB962C8B-B14F-4D97-AF65-F5344CB8AC3E}">
        <p14:creationId xmlns:p14="http://schemas.microsoft.com/office/powerpoint/2010/main" val="15807648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6/28/2013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6/28/2013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6/28/2013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6/28/2013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6/28/2013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6/28/2013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6/28/2013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6/28/2013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6/28/2013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1750" advClick="0" advTm="10000">
        <p14:ripple/>
      </p:transition>
    </mc:Choice>
    <mc:Fallback xmlns="">
      <p:transition spd="slow" advClick="0" advTm="10000">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PNG"/><Relationship Id="rId1" Type="http://schemas.openxmlformats.org/officeDocument/2006/relationships/slideLayout" Target="../slideLayouts/slideLayout9.xml"/><Relationship Id="rId4" Type="http://schemas.openxmlformats.org/officeDocument/2006/relationships/image" Target="../media/image6.tmp"/></Relationships>
</file>

<file path=ppt/slides/_rels/slide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8.tmp"/><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9.xml"/><Relationship Id="rId4" Type="http://schemas.openxmlformats.org/officeDocument/2006/relationships/image" Target="../media/image13.tmp"/></Relationships>
</file>

<file path=ppt/slides/_rels/slide9.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2000">
              <a:schemeClr val="bg1"/>
            </a:gs>
            <a:gs pos="100000">
              <a:schemeClr val="bg1">
                <a:lumMod val="50000"/>
                <a:lumOff val="50000"/>
              </a:schemeClr>
            </a:gs>
            <a:gs pos="85000">
              <a:schemeClr val="bg1"/>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2000250"/>
            <a:ext cx="8572500" cy="2857500"/>
          </a:xfrm>
          <a:prstGeom prst="rect">
            <a:avLst/>
          </a:prstGeom>
        </p:spPr>
      </p:pic>
      <p:sp>
        <p:nvSpPr>
          <p:cNvPr id="4" name="TextBox 3"/>
          <p:cNvSpPr txBox="1"/>
          <p:nvPr/>
        </p:nvSpPr>
        <p:spPr>
          <a:xfrm>
            <a:off x="1520890" y="1623526"/>
            <a:ext cx="9181322" cy="2862322"/>
          </a:xfrm>
          <a:prstGeom prst="rect">
            <a:avLst/>
          </a:prstGeom>
          <a:noFill/>
        </p:spPr>
        <p:txBody>
          <a:bodyPr wrap="square" rtlCol="0">
            <a:spAutoFit/>
          </a:bodyPr>
          <a:lstStyle/>
          <a:p>
            <a:pPr algn="ctr"/>
            <a:r>
              <a:rPr lang="en-US" sz="6000" dirty="0" smtClean="0">
                <a:latin typeface="Cooper Black" panose="0208090404030B020404" pitchFamily="18" charset="0"/>
              </a:rPr>
              <a:t>Point </a:t>
            </a:r>
            <a:r>
              <a:rPr lang="en-US" sz="6000" dirty="0">
                <a:latin typeface="Cooper Black" panose="0208090404030B020404" pitchFamily="18" charset="0"/>
              </a:rPr>
              <a:t>of Rental </a:t>
            </a:r>
            <a:r>
              <a:rPr lang="en-US" sz="6000" dirty="0" smtClean="0">
                <a:latin typeface="Cooper Black" panose="0208090404030B020404" pitchFamily="18" charset="0"/>
              </a:rPr>
              <a:t>Training</a:t>
            </a:r>
            <a:r>
              <a:rPr lang="en-US" sz="6000" dirty="0">
                <a:latin typeface="Cooper Black" panose="0208090404030B020404" pitchFamily="18" charset="0"/>
              </a:rPr>
              <a:t/>
            </a:r>
            <a:br>
              <a:rPr lang="en-US" sz="6000" dirty="0">
                <a:latin typeface="Cooper Black" panose="0208090404030B020404" pitchFamily="18" charset="0"/>
              </a:rPr>
            </a:br>
            <a:endParaRPr lang="en-US" sz="6000" dirty="0"/>
          </a:p>
        </p:txBody>
      </p:sp>
      <p:sp>
        <p:nvSpPr>
          <p:cNvPr id="5" name="TextBox 4"/>
          <p:cNvSpPr txBox="1"/>
          <p:nvPr/>
        </p:nvSpPr>
        <p:spPr>
          <a:xfrm>
            <a:off x="0" y="2000250"/>
            <a:ext cx="12091595" cy="1569660"/>
          </a:xfrm>
          <a:prstGeom prst="rect">
            <a:avLst/>
          </a:prstGeom>
          <a:noFill/>
        </p:spPr>
        <p:txBody>
          <a:bodyPr wrap="square" rtlCol="0">
            <a:spAutoFit/>
          </a:bodyPr>
          <a:lstStyle/>
          <a:p>
            <a:r>
              <a:rPr lang="en-US" sz="2400" dirty="0"/>
              <a:t>Please proceed at your own pace. Press the right arrow key to move though the training or left to go </a:t>
            </a:r>
            <a:r>
              <a:rPr lang="en-US" sz="2400" dirty="0" smtClean="0"/>
              <a:t>back, each slide will automatically advance after </a:t>
            </a:r>
            <a:r>
              <a:rPr lang="en-US" sz="2400" smtClean="0"/>
              <a:t>a few seconds</a:t>
            </a:r>
            <a:r>
              <a:rPr lang="en-US" sz="2400" dirty="0" smtClean="0"/>
              <a:t>.</a:t>
            </a:r>
            <a:endParaRPr lang="en-US" sz="2400" dirty="0"/>
          </a:p>
          <a:p>
            <a:endParaRPr lang="en-US" sz="2400" dirty="0"/>
          </a:p>
        </p:txBody>
      </p:sp>
    </p:spTree>
    <p:extLst>
      <p:ext uri="{BB962C8B-B14F-4D97-AF65-F5344CB8AC3E}">
        <p14:creationId xmlns:p14="http://schemas.microsoft.com/office/powerpoint/2010/main" val="2065699798"/>
      </p:ext>
    </p:extLst>
  </p:cSld>
  <p:clrMapOvr>
    <a:masterClrMapping/>
  </p:clrMapOvr>
  <mc:AlternateContent xmlns:mc="http://schemas.openxmlformats.org/markup-compatibility/2006" xmlns:p14="http://schemas.microsoft.com/office/powerpoint/2010/main">
    <mc:Choice Requires="p14">
      <p:transition spd="slow" p14:dur="1750" advClick="0" advTm="16841">
        <p14:ripple/>
      </p:transition>
    </mc:Choice>
    <mc:Fallback xmlns="">
      <p:transition spd="slow" advClick="0" advTm="168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xit" presetSubtype="32" fill="hold" nodeType="afterEffect">
                                  <p:stCondLst>
                                    <p:cond delay="1100"/>
                                  </p:stCondLst>
                                  <p:childTnLst>
                                    <p:anim calcmode="lin" valueType="num">
                                      <p:cBhvr>
                                        <p:cTn id="12" dur="1600"/>
                                        <p:tgtEl>
                                          <p:spTgt spid="2"/>
                                        </p:tgtEl>
                                        <p:attrNameLst>
                                          <p:attrName>ppt_w</p:attrName>
                                        </p:attrNameLst>
                                      </p:cBhvr>
                                      <p:tavLst>
                                        <p:tav tm="0">
                                          <p:val>
                                            <p:strVal val="ppt_w"/>
                                          </p:val>
                                        </p:tav>
                                        <p:tav tm="100000">
                                          <p:val>
                                            <p:fltVal val="0"/>
                                          </p:val>
                                        </p:tav>
                                      </p:tavLst>
                                    </p:anim>
                                    <p:anim calcmode="lin" valueType="num">
                                      <p:cBhvr>
                                        <p:cTn id="13" dur="1600"/>
                                        <p:tgtEl>
                                          <p:spTgt spid="2"/>
                                        </p:tgtEl>
                                        <p:attrNameLst>
                                          <p:attrName>ppt_h</p:attrName>
                                        </p:attrNameLst>
                                      </p:cBhvr>
                                      <p:tavLst>
                                        <p:tav tm="0">
                                          <p:val>
                                            <p:strVal val="ppt_h"/>
                                          </p:val>
                                        </p:tav>
                                        <p:tav tm="100000">
                                          <p:val>
                                            <p:fltVal val="0"/>
                                          </p:val>
                                        </p:tav>
                                      </p:tavLst>
                                    </p:anim>
                                    <p:animEffect transition="out" filter="fade">
                                      <p:cBhvr>
                                        <p:cTn id="14" dur="1600"/>
                                        <p:tgtEl>
                                          <p:spTgt spid="2"/>
                                        </p:tgtEl>
                                      </p:cBhvr>
                                    </p:animEffect>
                                    <p:set>
                                      <p:cBhvr>
                                        <p:cTn id="15" dur="1" fill="hold">
                                          <p:stCondLst>
                                            <p:cond delay="1599"/>
                                          </p:stCondLst>
                                        </p:cTn>
                                        <p:tgtEl>
                                          <p:spTgt spid="2"/>
                                        </p:tgtEl>
                                        <p:attrNameLst>
                                          <p:attrName>style.visibility</p:attrName>
                                        </p:attrNameLst>
                                      </p:cBhvr>
                                      <p:to>
                                        <p:strVal val="hidden"/>
                                      </p:to>
                                    </p:set>
                                  </p:childTnLst>
                                </p:cTn>
                              </p:par>
                            </p:childTnLst>
                          </p:cTn>
                        </p:par>
                        <p:par>
                          <p:cTn id="16" fill="hold">
                            <p:stCondLst>
                              <p:cond delay="3200"/>
                            </p:stCondLst>
                            <p:childTnLst>
                              <p:par>
                                <p:cTn id="17" presetID="10" presetClass="entr" presetSubtype="0" fill="hold"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2100"/>
                                        <p:tgtEl>
                                          <p:spTgt spid="4">
                                            <p:txEl>
                                              <p:pRg st="0" end="0"/>
                                            </p:txEl>
                                          </p:spTgt>
                                        </p:tgtEl>
                                      </p:cBhvr>
                                    </p:animEffect>
                                  </p:childTnLst>
                                </p:cTn>
                              </p:par>
                            </p:childTnLst>
                          </p:cTn>
                        </p:par>
                        <p:par>
                          <p:cTn id="20" fill="hold">
                            <p:stCondLst>
                              <p:cond delay="5300"/>
                            </p:stCondLst>
                            <p:childTnLst>
                              <p:par>
                                <p:cTn id="21" presetID="10" presetClass="exit" presetSubtype="0" fill="hold" grpId="0" nodeType="afterEffect">
                                  <p:stCondLst>
                                    <p:cond delay="0"/>
                                  </p:stCondLst>
                                  <p:childTnLst>
                                    <p:animEffect transition="out" filter="fade">
                                      <p:cBhvr>
                                        <p:cTn id="22" dur="1400"/>
                                        <p:tgtEl>
                                          <p:spTgt spid="4">
                                            <p:txEl>
                                              <p:pRg st="0" end="0"/>
                                            </p:txEl>
                                          </p:spTgt>
                                        </p:tgtEl>
                                      </p:cBhvr>
                                    </p:animEffect>
                                    <p:set>
                                      <p:cBhvr>
                                        <p:cTn id="23" dur="1" fill="hold">
                                          <p:stCondLst>
                                            <p:cond delay="1399"/>
                                          </p:stCondLst>
                                        </p:cTn>
                                        <p:tgtEl>
                                          <p:spTgt spid="4">
                                            <p:txEl>
                                              <p:pRg st="0" end="0"/>
                                            </p:txEl>
                                          </p:spTgt>
                                        </p:tgtEl>
                                        <p:attrNameLst>
                                          <p:attrName>style.visibility</p:attrName>
                                        </p:attrNameLst>
                                      </p:cBhvr>
                                      <p:to>
                                        <p:strVal val="hidden"/>
                                      </p:to>
                                    </p:set>
                                  </p:childTnLst>
                                </p:cTn>
                              </p:par>
                            </p:childTnLst>
                          </p:cTn>
                        </p:par>
                        <p:par>
                          <p:cTn id="24" fill="hold">
                            <p:stCondLst>
                              <p:cond delay="67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item inter-store transfer</a:t>
            </a:r>
            <a:br>
              <a:rPr lang="en-US" dirty="0" smtClean="0"/>
            </a:br>
            <a:endParaRPr lang="en-US" dirty="0"/>
          </a:p>
        </p:txBody>
      </p:sp>
      <p:sp>
        <p:nvSpPr>
          <p:cNvPr id="3" name="Subtitle 2"/>
          <p:cNvSpPr>
            <a:spLocks noGrp="1"/>
          </p:cNvSpPr>
          <p:nvPr>
            <p:ph type="subTitle" idx="1"/>
          </p:nvPr>
        </p:nvSpPr>
        <p:spPr/>
        <p:txBody>
          <a:bodyPr/>
          <a:lstStyle/>
          <a:p>
            <a:r>
              <a:rPr lang="en-US" dirty="0" smtClean="0"/>
              <a:t>sales items</a:t>
            </a:r>
          </a:p>
          <a:p>
            <a:endParaRPr lang="en-US" dirty="0"/>
          </a:p>
        </p:txBody>
      </p:sp>
      <p:sp>
        <p:nvSpPr>
          <p:cNvPr id="4" name="Date Placeholder 3"/>
          <p:cNvSpPr>
            <a:spLocks noGrp="1"/>
          </p:cNvSpPr>
          <p:nvPr>
            <p:ph type="dt" sz="half" idx="10"/>
          </p:nvPr>
        </p:nvSpPr>
        <p:spPr>
          <a:xfrm>
            <a:off x="9281160" y="6483358"/>
            <a:ext cx="2910840" cy="374642"/>
          </a:xfrm>
        </p:spPr>
        <p:txBody>
          <a:bodyPr/>
          <a:lstStyle/>
          <a:p>
            <a:r>
              <a:rPr lang="en-US" smtClean="0"/>
              <a:t>06/04/2013</a:t>
            </a:r>
            <a:endParaRPr lang="en-US" dirty="0"/>
          </a:p>
        </p:txBody>
      </p:sp>
      <p:sp>
        <p:nvSpPr>
          <p:cNvPr id="5" name="Footer Placeholder 4"/>
          <p:cNvSpPr>
            <a:spLocks noGrp="1"/>
          </p:cNvSpPr>
          <p:nvPr>
            <p:ph type="ftr" sz="quarter" idx="11"/>
          </p:nvPr>
        </p:nvSpPr>
        <p:spPr>
          <a:xfrm>
            <a:off x="0" y="6492875"/>
            <a:ext cx="6400800" cy="365125"/>
          </a:xfrm>
        </p:spPr>
        <p:txBody>
          <a:bodyPr/>
          <a:lstStyle/>
          <a:p>
            <a:r>
              <a:rPr lang="en-US" smtClean="0"/>
              <a:t>version 1.0</a:t>
            </a:r>
            <a:endParaRPr lang="en-US" dirty="0"/>
          </a:p>
        </p:txBody>
      </p:sp>
    </p:spTree>
    <p:extLst>
      <p:ext uri="{BB962C8B-B14F-4D97-AF65-F5344CB8AC3E}">
        <p14:creationId xmlns:p14="http://schemas.microsoft.com/office/powerpoint/2010/main" val="3716223332"/>
      </p:ext>
    </p:extLst>
  </p:cSld>
  <p:clrMapOvr>
    <a:masterClrMapping/>
  </p:clrMapOvr>
  <mc:AlternateContent xmlns:mc="http://schemas.openxmlformats.org/markup-compatibility/2006" xmlns:p14="http://schemas.microsoft.com/office/powerpoint/2010/main">
    <mc:Choice Requires="p14">
      <p:transition spd="slow" p14:dur="1750" advClick="0" advTm="8989">
        <p14:ripple/>
      </p:transition>
    </mc:Choice>
    <mc:Fallback xmlns="">
      <p:transition spd="slow" advClick="0" advTm="8989">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Select login</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must start by clicking the Login at the bottom left of the screen and typing in your password.</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l="128" r="128"/>
          <a:stretch>
            <a:fillRect/>
          </a:stretch>
        </p:blipFill>
        <p:spPr>
          <a:xfrm>
            <a:off x="4119563" y="750888"/>
            <a:ext cx="7386637" cy="5467350"/>
          </a:xfr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7880" y="3234673"/>
            <a:ext cx="236240" cy="388654"/>
          </a:xfrm>
          <a:prstGeom prst="rect">
            <a:avLst/>
          </a:prstGeom>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19563" y="750888"/>
            <a:ext cx="7386637" cy="5467350"/>
          </a:xfrm>
          <a:prstGeom prst="rect">
            <a:avLst/>
          </a:prstGeom>
        </p:spPr>
      </p:pic>
    </p:spTree>
    <p:extLst>
      <p:ext uri="{BB962C8B-B14F-4D97-AF65-F5344CB8AC3E}">
        <p14:creationId xmlns:p14="http://schemas.microsoft.com/office/powerpoint/2010/main" val="1834090285"/>
      </p:ext>
    </p:extLst>
  </p:cSld>
  <p:clrMapOvr>
    <a:masterClrMapping/>
  </p:clrMapOvr>
  <mc:AlternateContent xmlns:mc="http://schemas.openxmlformats.org/markup-compatibility/2006" xmlns:p14="http://schemas.microsoft.com/office/powerpoint/2010/main">
    <mc:Choice Requires="p14">
      <p:transition spd="slow" p14:dur="1750" advClick="0" advTm="15020">
        <p14:ripple/>
      </p:transition>
    </mc:Choice>
    <mc:Fallback xmlns="">
      <p:transition spd="slow" advClick="0" advTm="150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5000"/>
                                  </p:stCondLst>
                                  <p:childTnLst>
                                    <p:animEffect transition="out" filter="barn(outVertical)">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par>
                          <p:cTn id="8" fill="hold">
                            <p:stCondLst>
                              <p:cond delay="5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8338" y="750888"/>
            <a:ext cx="7069087" cy="5467350"/>
          </a:xfrm>
          <a:prstGeom prst="rect">
            <a:avLst/>
          </a:prstGeom>
        </p:spPr>
      </p:pic>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counter system</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counter system icon or type the #1 in the “Enter Selection” space then press enter</a:t>
            </a:r>
          </a:p>
          <a:p>
            <a:endParaRPr lang="en-US" dirty="0" smtClean="0"/>
          </a:p>
          <a:p>
            <a:endParaRPr lang="en-US" dirty="0"/>
          </a:p>
        </p:txBody>
      </p:sp>
    </p:spTree>
    <p:extLst>
      <p:ext uri="{BB962C8B-B14F-4D97-AF65-F5344CB8AC3E}">
        <p14:creationId xmlns:p14="http://schemas.microsoft.com/office/powerpoint/2010/main" val="2163222502"/>
      </p:ext>
    </p:extLst>
  </p:cSld>
  <p:clrMapOvr>
    <a:masterClrMapping/>
  </p:clrMapOvr>
  <mc:AlternateContent xmlns:mc="http://schemas.openxmlformats.org/markup-compatibility/2006" xmlns:p14="http://schemas.microsoft.com/office/powerpoint/2010/main">
    <mc:Choice Requires="p14">
      <p:transition spd="slow" p14:dur="1750" advClick="0" advTm="15228">
        <p14:ripple/>
      </p:transition>
    </mc:Choice>
    <mc:Fallback xmlns="">
      <p:transition spd="slow" advClick="0" advTm="15228">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new contract</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New Contract icon or type the #1 in the “Enter Selection” space then press enter</a:t>
            </a:r>
          </a:p>
          <a:p>
            <a:endParaRPr lang="en-US" dirty="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9022" y="940785"/>
            <a:ext cx="6068490" cy="4681873"/>
          </a:xfrm>
          <a:prstGeom prst="rect">
            <a:avLst/>
          </a:prstGeom>
        </p:spPr>
      </p:pic>
    </p:spTree>
    <p:extLst>
      <p:ext uri="{BB962C8B-B14F-4D97-AF65-F5344CB8AC3E}">
        <p14:creationId xmlns:p14="http://schemas.microsoft.com/office/powerpoint/2010/main" val="2224020198"/>
      </p:ext>
    </p:extLst>
  </p:cSld>
  <p:clrMapOvr>
    <a:masterClrMapping/>
  </p:clrMapOvr>
  <mc:AlternateContent xmlns:mc="http://schemas.openxmlformats.org/markup-compatibility/2006" xmlns:p14="http://schemas.microsoft.com/office/powerpoint/2010/main">
    <mc:Choice Requires="p14">
      <p:transition spd="slow" p14:dur="1750" advClick="0" advTm="17338">
        <p14:ripple/>
      </p:transition>
    </mc:Choice>
    <mc:Fallback xmlns="">
      <p:transition spd="slow" advClick="0" advTm="17338">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transfer contract</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You may either double click the Transfer contract icon or type the #12 in the “Enter Selection” space then press enter</a:t>
            </a:r>
            <a:endParaRPr lang="en-US" dirty="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23678" y="1026129"/>
            <a:ext cx="6068490" cy="4681873"/>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0810" y="1606163"/>
            <a:ext cx="4214225" cy="2751058"/>
          </a:xfrm>
          <a:prstGeom prst="rect">
            <a:avLst/>
          </a:prstGeom>
        </p:spPr>
      </p:pic>
    </p:spTree>
    <p:extLst>
      <p:ext uri="{BB962C8B-B14F-4D97-AF65-F5344CB8AC3E}">
        <p14:creationId xmlns:p14="http://schemas.microsoft.com/office/powerpoint/2010/main" val="3516185316"/>
      </p:ext>
    </p:extLst>
  </p:cSld>
  <p:clrMapOvr>
    <a:masterClrMapping/>
  </p:clrMapOvr>
  <mc:AlternateContent xmlns:mc="http://schemas.openxmlformats.org/markup-compatibility/2006" xmlns:p14="http://schemas.microsoft.com/office/powerpoint/2010/main">
    <mc:Choice Requires="p14">
      <p:transition spd="slow" p14:dur="1750" advClick="0" advTm="17405">
        <p14:ripple/>
      </p:transition>
    </mc:Choice>
    <mc:Fallback xmlns="">
      <p:transition spd="slow" advClick="0" advTm="174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Select transfer location</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At this point you must select the location you wish to transfer your item to.  It will also ask if you are transferring now, if you select yes it will do everything that moment. Selecting no will allow you to select a future time and date to finish the contract (most times select yes)</a:t>
            </a:r>
            <a:endParaRPr lang="en-US" dirty="0"/>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9563" y="1606163"/>
            <a:ext cx="6127011" cy="2232853"/>
          </a:xfrm>
          <a:prstGeom prst="rect">
            <a:avLst/>
          </a:prstGeom>
        </p:spPr>
      </p:pic>
    </p:spTree>
    <p:extLst>
      <p:ext uri="{BB962C8B-B14F-4D97-AF65-F5344CB8AC3E}">
        <p14:creationId xmlns:p14="http://schemas.microsoft.com/office/powerpoint/2010/main" val="3826297108"/>
      </p:ext>
    </p:extLst>
  </p:cSld>
  <p:clrMapOvr>
    <a:masterClrMapping/>
  </p:clrMapOvr>
  <mc:AlternateContent xmlns:mc="http://schemas.openxmlformats.org/markup-compatibility/2006" xmlns:p14="http://schemas.microsoft.com/office/powerpoint/2010/main">
    <mc:Choice Requires="p14">
      <p:transition spd="slow" p14:dur="1750" advClick="0" advTm="30000">
        <p14:ripple/>
      </p:transition>
    </mc:Choice>
    <mc:Fallback xmlns="">
      <p:transition spd="slow" advClick="0" advTm="3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Input item </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Input the item(s) you wish to transfer by item key, item name, or by searching and selecting it. Now select the quantity of each item you are sending and press enter.</a:t>
            </a:r>
          </a:p>
          <a:p>
            <a:r>
              <a:rPr lang="en-US" dirty="0" smtClean="0"/>
              <a:t> </a:t>
            </a:r>
            <a:endParaRPr lang="en-US" dirty="0"/>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0939" y="557650"/>
            <a:ext cx="5641990" cy="5891918"/>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9672" y="2726302"/>
            <a:ext cx="3741744" cy="777307"/>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2647" y="1075334"/>
            <a:ext cx="6698574" cy="3929006"/>
          </a:xfrm>
          <a:prstGeom prst="rect">
            <a:avLst/>
          </a:prstGeom>
        </p:spPr>
      </p:pic>
    </p:spTree>
    <p:extLst>
      <p:ext uri="{BB962C8B-B14F-4D97-AF65-F5344CB8AC3E}">
        <p14:creationId xmlns:p14="http://schemas.microsoft.com/office/powerpoint/2010/main" val="465055390"/>
      </p:ext>
    </p:extLst>
  </p:cSld>
  <p:clrMapOvr>
    <a:masterClrMapping/>
  </p:clrMapOvr>
  <mc:AlternateContent xmlns:mc="http://schemas.openxmlformats.org/markup-compatibility/2006" xmlns:p14="http://schemas.microsoft.com/office/powerpoint/2010/main">
    <mc:Choice Requires="p14">
      <p:transition spd="slow" p14:dur="1750" advClick="0" advTm="20939">
        <p14:ripple/>
      </p:transition>
    </mc:Choice>
    <mc:Fallback xmlns="">
      <p:transition spd="slow" advClick="0" advTm="209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90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9500"/>
                            </p:stCondLst>
                            <p:childTnLst>
                              <p:par>
                                <p:cTn id="10" presetID="2" presetClass="exit" presetSubtype="4" fill="hold" nodeType="afterEffect">
                                  <p:stCondLst>
                                    <p:cond delay="3000"/>
                                  </p:stCondLst>
                                  <p:childTnLst>
                                    <p:anim calcmode="lin" valueType="num">
                                      <p:cBhvr additive="base">
                                        <p:cTn id="11" dur="500"/>
                                        <p:tgtEl>
                                          <p:spTgt spid="5"/>
                                        </p:tgtEl>
                                        <p:attrNameLst>
                                          <p:attrName>ppt_x</p:attrName>
                                        </p:attrNameLst>
                                      </p:cBhvr>
                                      <p:tavLst>
                                        <p:tav tm="0">
                                          <p:val>
                                            <p:strVal val="ppt_x"/>
                                          </p:val>
                                        </p:tav>
                                        <p:tav tm="100000">
                                          <p:val>
                                            <p:strVal val="ppt_x"/>
                                          </p:val>
                                        </p:tav>
                                      </p:tavLst>
                                    </p:anim>
                                    <p:anim calcmode="lin" valueType="num">
                                      <p:cBhvr additive="base">
                                        <p:cTn id="12" dur="500"/>
                                        <p:tgtEl>
                                          <p:spTgt spid="5"/>
                                        </p:tgtEl>
                                        <p:attrNameLst>
                                          <p:attrName>ppt_y</p:attrName>
                                        </p:attrNameLst>
                                      </p:cBhvr>
                                      <p:tavLst>
                                        <p:tav tm="0">
                                          <p:val>
                                            <p:strVal val="ppt_y"/>
                                          </p:val>
                                        </p:tav>
                                        <p:tav tm="100000">
                                          <p:val>
                                            <p:strVal val="1+ppt_h/2"/>
                                          </p:val>
                                        </p:tav>
                                      </p:tavLst>
                                    </p:anim>
                                    <p:set>
                                      <p:cBhvr>
                                        <p:cTn id="13" dur="1" fill="hold">
                                          <p:stCondLst>
                                            <p:cond delay="499"/>
                                          </p:stCondLst>
                                        </p:cTn>
                                        <p:tgtEl>
                                          <p:spTgt spid="5"/>
                                        </p:tgtEl>
                                        <p:attrNameLst>
                                          <p:attrName>style.visibility</p:attrName>
                                        </p:attrNameLst>
                                      </p:cBhvr>
                                      <p:to>
                                        <p:strVal val="hidden"/>
                                      </p:to>
                                    </p:set>
                                  </p:childTnLst>
                                </p:cTn>
                              </p:par>
                              <p:par>
                                <p:cTn id="14" presetID="2" presetClass="exit" presetSubtype="4" fill="hold" nodeType="withEffect">
                                  <p:stCondLst>
                                    <p:cond delay="3000"/>
                                  </p:stCondLst>
                                  <p:childTnLst>
                                    <p:anim calcmode="lin" valueType="num">
                                      <p:cBhvr additive="base">
                                        <p:cTn id="15" dur="500"/>
                                        <p:tgtEl>
                                          <p:spTgt spid="3"/>
                                        </p:tgtEl>
                                        <p:attrNameLst>
                                          <p:attrName>ppt_x</p:attrName>
                                        </p:attrNameLst>
                                      </p:cBhvr>
                                      <p:tavLst>
                                        <p:tav tm="0">
                                          <p:val>
                                            <p:strVal val="ppt_x"/>
                                          </p:val>
                                        </p:tav>
                                        <p:tav tm="100000">
                                          <p:val>
                                            <p:strVal val="ppt_x"/>
                                          </p:val>
                                        </p:tav>
                                      </p:tavLst>
                                    </p:anim>
                                    <p:anim calcmode="lin" valueType="num">
                                      <p:cBhvr additive="base">
                                        <p:cTn id="16" dur="500"/>
                                        <p:tgtEl>
                                          <p:spTgt spid="3"/>
                                        </p:tgtEl>
                                        <p:attrNameLst>
                                          <p:attrName>ppt_y</p:attrName>
                                        </p:attrNameLst>
                                      </p:cBhvr>
                                      <p:tavLst>
                                        <p:tav tm="0">
                                          <p:val>
                                            <p:strVal val="ppt_y"/>
                                          </p:val>
                                        </p:tav>
                                        <p:tav tm="100000">
                                          <p:val>
                                            <p:strVal val="1+ppt_h/2"/>
                                          </p:val>
                                        </p:tav>
                                      </p:tavLst>
                                    </p:anim>
                                    <p:set>
                                      <p:cBhvr>
                                        <p:cTn id="17" dur="1" fill="hold">
                                          <p:stCondLst>
                                            <p:cond delay="499"/>
                                          </p:stCondLst>
                                        </p:cTn>
                                        <p:tgtEl>
                                          <p:spTgt spid="3"/>
                                        </p:tgtEl>
                                        <p:attrNameLst>
                                          <p:attrName>style.visibility</p:attrName>
                                        </p:attrNameLst>
                                      </p:cBhvr>
                                      <p:to>
                                        <p:strVal val="hidden"/>
                                      </p:to>
                                    </p:set>
                                  </p:childTnLst>
                                </p:cTn>
                              </p:par>
                            </p:childTnLst>
                          </p:cTn>
                        </p:par>
                        <p:par>
                          <p:cTn id="18" fill="hold">
                            <p:stCondLst>
                              <p:cond delay="13000"/>
                            </p:stCondLst>
                            <p:childTnLst>
                              <p:par>
                                <p:cTn id="19" presetID="2" presetClass="entr" presetSubtype="4"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fontScale="90000"/>
          </a:bodyPr>
          <a:lstStyle/>
          <a:p>
            <a:r>
              <a:rPr lang="en-US" dirty="0" smtClean="0"/>
              <a:t>INPUT INFORMATION</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Input the contact information, who ordered it within </a:t>
            </a:r>
            <a:r>
              <a:rPr lang="en-US" dirty="0" err="1" smtClean="0"/>
              <a:t>Rentco</a:t>
            </a:r>
            <a:r>
              <a:rPr lang="en-US" dirty="0" smtClean="0"/>
              <a:t> and who they are bringing it in for, </a:t>
            </a:r>
            <a:r>
              <a:rPr lang="en-US" dirty="0" err="1" smtClean="0"/>
              <a:t>workorder</a:t>
            </a:r>
            <a:r>
              <a:rPr lang="en-US" dirty="0" smtClean="0"/>
              <a:t> numbers or phone numbers are very helpful</a:t>
            </a:r>
            <a:endParaRPr lang="en-US" dirty="0"/>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9563" y="1606163"/>
            <a:ext cx="7880205" cy="4612075"/>
          </a:xfrm>
          <a:prstGeom prst="rect">
            <a:avLst/>
          </a:prstGeom>
        </p:spPr>
      </p:pic>
    </p:spTree>
    <p:extLst>
      <p:ext uri="{BB962C8B-B14F-4D97-AF65-F5344CB8AC3E}">
        <p14:creationId xmlns:p14="http://schemas.microsoft.com/office/powerpoint/2010/main" val="3598886452"/>
      </p:ext>
    </p:extLst>
  </p:cSld>
  <p:clrMapOvr>
    <a:masterClrMapping/>
  </p:clrMapOvr>
  <mc:AlternateContent xmlns:mc="http://schemas.openxmlformats.org/markup-compatibility/2006" xmlns:p14="http://schemas.microsoft.com/office/powerpoint/2010/main">
    <mc:Choice Requires="p14">
      <p:transition spd="slow" p14:dur="1750" advClick="0" advTm="14210">
        <p14:ripple/>
      </p:transition>
    </mc:Choice>
    <mc:Fallback xmlns="">
      <p:transition spd="slow" advClick="0" advTm="1421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50888"/>
            <a:ext cx="3433763" cy="855275"/>
          </a:xfrm>
        </p:spPr>
        <p:txBody>
          <a:bodyPr>
            <a:normAutofit/>
          </a:bodyPr>
          <a:lstStyle/>
          <a:p>
            <a:r>
              <a:rPr lang="en-US" dirty="0" smtClean="0"/>
              <a:t>Print a copy </a:t>
            </a:r>
            <a:endParaRPr lang="en-US" dirty="0"/>
          </a:p>
        </p:txBody>
      </p:sp>
      <p:sp>
        <p:nvSpPr>
          <p:cNvPr id="4" name="Text Placeholder 3"/>
          <p:cNvSpPr>
            <a:spLocks noGrp="1"/>
          </p:cNvSpPr>
          <p:nvPr>
            <p:ph type="body" sz="half" idx="2"/>
          </p:nvPr>
        </p:nvSpPr>
        <p:spPr>
          <a:xfrm>
            <a:off x="685800" y="1995777"/>
            <a:ext cx="3433763" cy="4222461"/>
          </a:xfrm>
        </p:spPr>
        <p:txBody>
          <a:bodyPr/>
          <a:lstStyle/>
          <a:p>
            <a:r>
              <a:rPr lang="en-US" dirty="0" smtClean="0"/>
              <a:t>Print a copy of the transfer to send with the item. You can also email a second copy to the person your sending it to</a:t>
            </a:r>
            <a:endParaRPr lang="en-US" dirty="0"/>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5779" y="1606163"/>
            <a:ext cx="3703641" cy="3955123"/>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7758" y="1178525"/>
            <a:ext cx="4059682" cy="5198979"/>
          </a:xfrm>
          <a:prstGeom prst="rect">
            <a:avLst/>
          </a:prstGeom>
        </p:spPr>
      </p:pic>
    </p:spTree>
    <p:extLst>
      <p:ext uri="{BB962C8B-B14F-4D97-AF65-F5344CB8AC3E}">
        <p14:creationId xmlns:p14="http://schemas.microsoft.com/office/powerpoint/2010/main" val="2161669449"/>
      </p:ext>
    </p:extLst>
  </p:cSld>
  <p:clrMapOvr>
    <a:masterClrMapping/>
  </p:clrMapOvr>
  <mc:AlternateContent xmlns:mc="http://schemas.openxmlformats.org/markup-compatibility/2006" xmlns:p14="http://schemas.microsoft.com/office/powerpoint/2010/main">
    <mc:Choice Requires="p14">
      <p:transition spd="slow" p14:dur="1750" advClick="0" advTm="13418">
        <p14:ripple/>
      </p:transition>
    </mc:Choice>
    <mc:Fallback xmlns="">
      <p:transition spd="slow" advClick="0" advTm="134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afterEffect">
                                  <p:stCondLst>
                                    <p:cond delay="4000"/>
                                  </p:stCondLst>
                                  <p:childTnLst>
                                    <p:set>
                                      <p:cBhvr>
                                        <p:cTn id="6" dur="1" fill="hold">
                                          <p:stCondLst>
                                            <p:cond delay="0"/>
                                          </p:stCondLst>
                                        </p:cTn>
                                        <p:tgtEl>
                                          <p:spTgt spid="3"/>
                                        </p:tgtEl>
                                        <p:attrNameLst>
                                          <p:attrName>style.visibility</p:attrName>
                                        </p:attrNameLst>
                                      </p:cBhvr>
                                      <p:to>
                                        <p:strVal val="hidden"/>
                                      </p:to>
                                    </p:set>
                                  </p:childTnLst>
                                </p:cTn>
                              </p:par>
                            </p:childTnLst>
                          </p:cTn>
                        </p:par>
                        <p:par>
                          <p:cTn id="7" fill="hold">
                            <p:stCondLst>
                              <p:cond delay="4000"/>
                            </p:stCondLst>
                            <p:childTnLst>
                              <p:par>
                                <p:cTn id="8" presetID="2" presetClass="entr" presetSubtype="4"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 have completed this training session</a:t>
            </a:r>
            <a:br>
              <a:rPr lang="en-US" dirty="0" smtClean="0"/>
            </a:br>
            <a:endParaRPr lang="en-US" dirty="0"/>
          </a:p>
        </p:txBody>
      </p:sp>
      <p:sp>
        <p:nvSpPr>
          <p:cNvPr id="3" name="Text Placeholder 2"/>
          <p:cNvSpPr>
            <a:spLocks noGrp="1"/>
          </p:cNvSpPr>
          <p:nvPr>
            <p:ph type="body" sz="half" idx="13"/>
          </p:nvPr>
        </p:nvSpPr>
        <p:spPr/>
        <p:txBody>
          <a:bodyPr>
            <a:normAutofit lnSpcReduction="10000"/>
          </a:bodyPr>
          <a:lstStyle/>
          <a:p>
            <a:r>
              <a:rPr lang="en-US" dirty="0" smtClean="0"/>
              <a:t>If you have any questions please ask your manager before adding sales items. And remember to practice using the training mode.</a:t>
            </a:r>
            <a:endParaRPr lang="en-US" dirty="0"/>
          </a:p>
        </p:txBody>
      </p:sp>
      <p:sp>
        <p:nvSpPr>
          <p:cNvPr id="4" name="Text Placeholder 3"/>
          <p:cNvSpPr>
            <a:spLocks noGrp="1"/>
          </p:cNvSpPr>
          <p:nvPr>
            <p:ph type="body" sz="half" idx="2"/>
          </p:nvPr>
        </p:nvSpPr>
        <p:spPr/>
        <p:txBody>
          <a:bodyPr/>
          <a:lstStyle/>
          <a:p>
            <a:endParaRPr lang="en-US" dirty="0"/>
          </a:p>
        </p:txBody>
      </p:sp>
    </p:spTree>
    <p:extLst>
      <p:ext uri="{BB962C8B-B14F-4D97-AF65-F5344CB8AC3E}">
        <p14:creationId xmlns:p14="http://schemas.microsoft.com/office/powerpoint/2010/main" val="2865738782"/>
      </p:ext>
    </p:extLst>
  </p:cSld>
  <p:clrMapOvr>
    <a:masterClrMapping/>
  </p:clrMapOvr>
  <mc:AlternateContent xmlns:mc="http://schemas.openxmlformats.org/markup-compatibility/2006" xmlns:p14="http://schemas.microsoft.com/office/powerpoint/2010/main">
    <mc:Choice Requires="p14">
      <p:transition spd="slow" p14:dur="1750" advClick="0" advTm="4138">
        <p14:ripple/>
      </p:transition>
    </mc:Choice>
    <mc:Fallback xmlns="">
      <p:transition spd="slow" advClick="0" advTm="4138">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33232</TotalTime>
  <Words>337</Words>
  <Application>Microsoft Office PowerPoint</Application>
  <PresentationFormat>Widescreen</PresentationFormat>
  <Paragraphs>26</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Century Gothic</vt:lpstr>
      <vt:lpstr>Calibri</vt:lpstr>
      <vt:lpstr>Arial</vt:lpstr>
      <vt:lpstr>Cooper Black</vt:lpstr>
      <vt:lpstr>Vapor Trail</vt:lpstr>
      <vt:lpstr>PowerPoint Presentation</vt:lpstr>
      <vt:lpstr>item inter-store transfer </vt:lpstr>
      <vt:lpstr>Select login</vt:lpstr>
      <vt:lpstr>Select counter system</vt:lpstr>
      <vt:lpstr>Select new contract</vt:lpstr>
      <vt:lpstr>Select transfer contract</vt:lpstr>
      <vt:lpstr>Select transfer location</vt:lpstr>
      <vt:lpstr>Input item </vt:lpstr>
      <vt:lpstr>INPUT INFORMATION</vt:lpstr>
      <vt:lpstr>Print a copy </vt:lpstr>
      <vt:lpstr>You have completed this training session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Contract creation</dc:title>
  <dc:creator>Jason Maki</dc:creator>
  <cp:lastModifiedBy>Jason Maki</cp:lastModifiedBy>
  <cp:revision>92</cp:revision>
  <dcterms:created xsi:type="dcterms:W3CDTF">2013-05-06T19:23:46Z</dcterms:created>
  <dcterms:modified xsi:type="dcterms:W3CDTF">2013-06-28T21:44:28Z</dcterms:modified>
</cp:coreProperties>
</file>