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9"/>
  </p:notesMasterIdLst>
  <p:sldIdLst>
    <p:sldId id="277" r:id="rId2"/>
    <p:sldId id="256" r:id="rId3"/>
    <p:sldId id="257" r:id="rId4"/>
    <p:sldId id="258" r:id="rId5"/>
    <p:sldId id="259" r:id="rId6"/>
    <p:sldId id="260" r:id="rId7"/>
    <p:sldId id="261" r:id="rId8"/>
    <p:sldId id="262" r:id="rId9"/>
    <p:sldId id="264" r:id="rId10"/>
    <p:sldId id="267" r:id="rId11"/>
    <p:sldId id="268" r:id="rId12"/>
    <p:sldId id="269" r:id="rId13"/>
    <p:sldId id="270" r:id="rId14"/>
    <p:sldId id="272" r:id="rId15"/>
    <p:sldId id="274" r:id="rId16"/>
    <p:sldId id="275" r:id="rId17"/>
    <p:sldId id="276" r:id="rId18"/>
  </p:sldIdLst>
  <p:sldSz cx="12192000" cy="6858000"/>
  <p:notesSz cx="6858000" cy="9144000"/>
  <p:embeddedFontLst>
    <p:embeddedFont>
      <p:font typeface="Century Gothic" panose="020B0502020202020204" pitchFamily="34" charset="0"/>
      <p:regular r:id="rId20"/>
      <p:bold r:id="rId21"/>
      <p:italic r:id="rId22"/>
      <p:boldItalic r:id="rId23"/>
    </p:embeddedFont>
    <p:embeddedFont>
      <p:font typeface="Calibri" panose="020F0502020204030204" pitchFamily="34" charset="0"/>
      <p:regular r:id="rId24"/>
      <p:bold r:id="rId25"/>
      <p:italic r:id="rId26"/>
      <p:boldItalic r:id="rId27"/>
    </p:embeddedFont>
    <p:embeddedFont>
      <p:font typeface="Cooper Black" panose="0208090404030B020404" pitchFamily="18" charset="0"/>
      <p:regular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96" d="100"/>
          <a:sy n="96" d="100"/>
        </p:scale>
        <p:origin x="101" y="20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96B95-0665-4436-B915-44CB6AE099CC}" type="datetimeFigureOut">
              <a:rPr lang="en-US" smtClean="0"/>
              <a:t>5/9/2013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2CB1A9-E151-4CD6-8DC3-30929C784E7D}" type="slidenum">
              <a:rPr lang="en-US" smtClean="0"/>
              <a:t>‹#›</a:t>
            </a:fld>
            <a:endParaRPr lang="en-US"/>
          </a:p>
        </p:txBody>
      </p:sp>
    </p:spTree>
    <p:extLst>
      <p:ext uri="{BB962C8B-B14F-4D97-AF65-F5344CB8AC3E}">
        <p14:creationId xmlns:p14="http://schemas.microsoft.com/office/powerpoint/2010/main" val="1171767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2CB1A9-E151-4CD6-8DC3-30929C784E7D}" type="slidenum">
              <a:rPr lang="en-US" smtClean="0"/>
              <a:t>2</a:t>
            </a:fld>
            <a:endParaRPr lang="en-US"/>
          </a:p>
        </p:txBody>
      </p:sp>
    </p:spTree>
    <p:extLst>
      <p:ext uri="{BB962C8B-B14F-4D97-AF65-F5344CB8AC3E}">
        <p14:creationId xmlns:p14="http://schemas.microsoft.com/office/powerpoint/2010/main" val="15807648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5/9/2013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5/9/2013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5/9/2013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5/9/2013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5/9/2013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5/9/2013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5/9/2013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5/9/2013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5/9/2013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5/9/2013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5/9/2013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5/9/2013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2000">
              <a:schemeClr val="bg1"/>
            </a:gs>
            <a:gs pos="100000">
              <a:schemeClr val="bg1">
                <a:lumMod val="50000"/>
                <a:lumOff val="50000"/>
              </a:schemeClr>
            </a:gs>
            <a:gs pos="8500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2000250"/>
            <a:ext cx="8572500" cy="2857500"/>
          </a:xfrm>
          <a:prstGeom prst="rect">
            <a:avLst/>
          </a:prstGeom>
        </p:spPr>
      </p:pic>
      <p:sp>
        <p:nvSpPr>
          <p:cNvPr id="4" name="TextBox 3"/>
          <p:cNvSpPr txBox="1"/>
          <p:nvPr/>
        </p:nvSpPr>
        <p:spPr>
          <a:xfrm>
            <a:off x="1520890" y="1623526"/>
            <a:ext cx="9181322" cy="2862322"/>
          </a:xfrm>
          <a:prstGeom prst="rect">
            <a:avLst/>
          </a:prstGeom>
          <a:noFill/>
        </p:spPr>
        <p:txBody>
          <a:bodyPr wrap="square" rtlCol="0">
            <a:spAutoFit/>
          </a:bodyPr>
          <a:lstStyle/>
          <a:p>
            <a:pPr algn="ctr"/>
            <a:r>
              <a:rPr lang="en-US" sz="6000" dirty="0" smtClean="0">
                <a:latin typeface="Cooper Black" panose="0208090404030B020404" pitchFamily="18" charset="0"/>
              </a:rPr>
              <a:t>Point </a:t>
            </a:r>
            <a:r>
              <a:rPr lang="en-US" sz="6000" dirty="0">
                <a:latin typeface="Cooper Black" panose="0208090404030B020404" pitchFamily="18" charset="0"/>
              </a:rPr>
              <a:t>of Rental </a:t>
            </a:r>
            <a:r>
              <a:rPr lang="en-US" sz="6000" dirty="0" smtClean="0">
                <a:latin typeface="Cooper Black" panose="0208090404030B020404" pitchFamily="18" charset="0"/>
              </a:rPr>
              <a:t>Training</a:t>
            </a:r>
            <a:r>
              <a:rPr lang="en-US" sz="6000" dirty="0">
                <a:latin typeface="Cooper Black" panose="0208090404030B020404" pitchFamily="18" charset="0"/>
              </a:rPr>
              <a:t/>
            </a:r>
            <a:br>
              <a:rPr lang="en-US" sz="6000" dirty="0">
                <a:latin typeface="Cooper Black" panose="0208090404030B020404" pitchFamily="18" charset="0"/>
              </a:rPr>
            </a:br>
            <a:endParaRPr lang="en-US" sz="6000" dirty="0"/>
          </a:p>
        </p:txBody>
      </p:sp>
      <p:sp>
        <p:nvSpPr>
          <p:cNvPr id="5" name="TextBox 4"/>
          <p:cNvSpPr txBox="1"/>
          <p:nvPr/>
        </p:nvSpPr>
        <p:spPr>
          <a:xfrm>
            <a:off x="0" y="2000250"/>
            <a:ext cx="12091595" cy="1569660"/>
          </a:xfrm>
          <a:prstGeom prst="rect">
            <a:avLst/>
          </a:prstGeom>
          <a:noFill/>
        </p:spPr>
        <p:txBody>
          <a:bodyPr wrap="square" rtlCol="0">
            <a:spAutoFit/>
          </a:bodyPr>
          <a:lstStyle/>
          <a:p>
            <a:r>
              <a:rPr lang="en-US" sz="2400" dirty="0"/>
              <a:t>Please proceed at your own pace. Press the right arrow key to move though the training or left to go </a:t>
            </a:r>
            <a:r>
              <a:rPr lang="en-US" sz="2400" dirty="0" smtClean="0"/>
              <a:t>back, each slide will automatically advance after 15 seconds.</a:t>
            </a:r>
            <a:endParaRPr lang="en-US" sz="2400" dirty="0"/>
          </a:p>
          <a:p>
            <a:endParaRPr lang="en-US" sz="2400" dirty="0"/>
          </a:p>
        </p:txBody>
      </p:sp>
    </p:spTree>
    <p:extLst>
      <p:ext uri="{BB962C8B-B14F-4D97-AF65-F5344CB8AC3E}">
        <p14:creationId xmlns:p14="http://schemas.microsoft.com/office/powerpoint/2010/main" val="2065699798"/>
      </p:ext>
    </p:extLst>
  </p:cSld>
  <p:clrMapOvr>
    <a:masterClrMapping/>
  </p:clrMapOvr>
  <mc:AlternateContent xmlns:mc="http://schemas.openxmlformats.org/markup-compatibility/2006">
    <mc:Choice xmlns:p14="http://schemas.microsoft.com/office/powerpoint/2010/main" Requires="p14">
      <p:transition spd="slow" p14:dur="1750" advClick="0" advTm="15000">
        <p14:ripple/>
      </p:transition>
    </mc:Choice>
    <mc:Fallback>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xit" presetSubtype="32" fill="hold" nodeType="afterEffect">
                                  <p:stCondLst>
                                    <p:cond delay="1100"/>
                                  </p:stCondLst>
                                  <p:childTnLst>
                                    <p:anim calcmode="lin" valueType="num">
                                      <p:cBhvr>
                                        <p:cTn id="12" dur="1600"/>
                                        <p:tgtEl>
                                          <p:spTgt spid="2"/>
                                        </p:tgtEl>
                                        <p:attrNameLst>
                                          <p:attrName>ppt_w</p:attrName>
                                        </p:attrNameLst>
                                      </p:cBhvr>
                                      <p:tavLst>
                                        <p:tav tm="0">
                                          <p:val>
                                            <p:strVal val="ppt_w"/>
                                          </p:val>
                                        </p:tav>
                                        <p:tav tm="100000">
                                          <p:val>
                                            <p:fltVal val="0"/>
                                          </p:val>
                                        </p:tav>
                                      </p:tavLst>
                                    </p:anim>
                                    <p:anim calcmode="lin" valueType="num">
                                      <p:cBhvr>
                                        <p:cTn id="13" dur="1600"/>
                                        <p:tgtEl>
                                          <p:spTgt spid="2"/>
                                        </p:tgtEl>
                                        <p:attrNameLst>
                                          <p:attrName>ppt_h</p:attrName>
                                        </p:attrNameLst>
                                      </p:cBhvr>
                                      <p:tavLst>
                                        <p:tav tm="0">
                                          <p:val>
                                            <p:strVal val="ppt_h"/>
                                          </p:val>
                                        </p:tav>
                                        <p:tav tm="100000">
                                          <p:val>
                                            <p:fltVal val="0"/>
                                          </p:val>
                                        </p:tav>
                                      </p:tavLst>
                                    </p:anim>
                                    <p:animEffect transition="out" filter="fade">
                                      <p:cBhvr>
                                        <p:cTn id="14" dur="1600"/>
                                        <p:tgtEl>
                                          <p:spTgt spid="2"/>
                                        </p:tgtEl>
                                      </p:cBhvr>
                                    </p:animEffect>
                                    <p:set>
                                      <p:cBhvr>
                                        <p:cTn id="15" dur="1" fill="hold">
                                          <p:stCondLst>
                                            <p:cond delay="1599"/>
                                          </p:stCondLst>
                                        </p:cTn>
                                        <p:tgtEl>
                                          <p:spTgt spid="2"/>
                                        </p:tgtEl>
                                        <p:attrNameLst>
                                          <p:attrName>style.visibility</p:attrName>
                                        </p:attrNameLst>
                                      </p:cBhvr>
                                      <p:to>
                                        <p:strVal val="hidden"/>
                                      </p:to>
                                    </p:set>
                                  </p:childTnLst>
                                </p:cTn>
                              </p:par>
                            </p:childTnLst>
                          </p:cTn>
                        </p:par>
                        <p:par>
                          <p:cTn id="16" fill="hold">
                            <p:stCondLst>
                              <p:cond delay="3200"/>
                            </p:stCondLst>
                            <p:childTnLst>
                              <p:par>
                                <p:cTn id="17" presetID="10" presetClass="entr" presetSubtype="0" fill="hold"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2100"/>
                                        <p:tgtEl>
                                          <p:spTgt spid="4">
                                            <p:txEl>
                                              <p:pRg st="0" end="0"/>
                                            </p:txEl>
                                          </p:spTgt>
                                        </p:tgtEl>
                                      </p:cBhvr>
                                    </p:animEffect>
                                  </p:childTnLst>
                                </p:cTn>
                              </p:par>
                            </p:childTnLst>
                          </p:cTn>
                        </p:par>
                        <p:par>
                          <p:cTn id="20" fill="hold">
                            <p:stCondLst>
                              <p:cond delay="5300"/>
                            </p:stCondLst>
                            <p:childTnLst>
                              <p:par>
                                <p:cTn id="21" presetID="10" presetClass="exit" presetSubtype="0" fill="hold" grpId="0" nodeType="afterEffect">
                                  <p:stCondLst>
                                    <p:cond delay="0"/>
                                  </p:stCondLst>
                                  <p:childTnLst>
                                    <p:animEffect transition="out" filter="fade">
                                      <p:cBhvr>
                                        <p:cTn id="22" dur="1400"/>
                                        <p:tgtEl>
                                          <p:spTgt spid="4">
                                            <p:txEl>
                                              <p:pRg st="0" end="0"/>
                                            </p:txEl>
                                          </p:spTgt>
                                        </p:tgtEl>
                                      </p:cBhvr>
                                    </p:animEffect>
                                    <p:set>
                                      <p:cBhvr>
                                        <p:cTn id="23" dur="1" fill="hold">
                                          <p:stCondLst>
                                            <p:cond delay="1399"/>
                                          </p:stCondLst>
                                        </p:cTn>
                                        <p:tgtEl>
                                          <p:spTgt spid="4">
                                            <p:txEl>
                                              <p:pRg st="0" end="0"/>
                                            </p:txEl>
                                          </p:spTgt>
                                        </p:tgtEl>
                                        <p:attrNameLst>
                                          <p:attrName>style.visibility</p:attrName>
                                        </p:attrNameLst>
                                      </p:cBhvr>
                                      <p:to>
                                        <p:strVal val="hidden"/>
                                      </p:to>
                                    </p:set>
                                  </p:childTnLst>
                                </p:cTn>
                              </p:par>
                            </p:childTnLst>
                          </p:cTn>
                        </p:par>
                        <p:par>
                          <p:cTn id="24" fill="hold">
                            <p:stCondLst>
                              <p:cond delay="67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Contract creation</a:t>
            </a:r>
            <a:endParaRPr lang="en-US" dirty="0"/>
          </a:p>
        </p:txBody>
      </p:sp>
      <p:sp>
        <p:nvSpPr>
          <p:cNvPr id="3" name="Subtitle 2"/>
          <p:cNvSpPr>
            <a:spLocks noGrp="1"/>
          </p:cNvSpPr>
          <p:nvPr>
            <p:ph type="subTitle" idx="1"/>
          </p:nvPr>
        </p:nvSpPr>
        <p:spPr/>
        <p:txBody>
          <a:bodyPr/>
          <a:lstStyle/>
          <a:p>
            <a:r>
              <a:rPr lang="en-US" dirty="0" smtClean="0"/>
              <a:t>Using a charge account</a:t>
            </a:r>
          </a:p>
          <a:p>
            <a:endParaRPr lang="en-US" dirty="0"/>
          </a:p>
        </p:txBody>
      </p:sp>
      <p:sp>
        <p:nvSpPr>
          <p:cNvPr id="4" name="Date Placeholder 3"/>
          <p:cNvSpPr>
            <a:spLocks noGrp="1"/>
          </p:cNvSpPr>
          <p:nvPr>
            <p:ph type="dt" sz="half" idx="10"/>
          </p:nvPr>
        </p:nvSpPr>
        <p:spPr>
          <a:xfrm>
            <a:off x="9281160" y="6483358"/>
            <a:ext cx="2910840" cy="374642"/>
          </a:xfrm>
        </p:spPr>
        <p:txBody>
          <a:bodyPr/>
          <a:lstStyle/>
          <a:p>
            <a:r>
              <a:rPr lang="en-US" dirty="0" smtClean="0"/>
              <a:t>5/8/2013</a:t>
            </a:r>
            <a:endParaRPr lang="en-US" dirty="0"/>
          </a:p>
        </p:txBody>
      </p:sp>
      <p:sp>
        <p:nvSpPr>
          <p:cNvPr id="5" name="Footer Placeholder 4"/>
          <p:cNvSpPr>
            <a:spLocks noGrp="1"/>
          </p:cNvSpPr>
          <p:nvPr>
            <p:ph type="ftr" sz="quarter" idx="11"/>
          </p:nvPr>
        </p:nvSpPr>
        <p:spPr>
          <a:xfrm>
            <a:off x="0" y="6492875"/>
            <a:ext cx="6400800" cy="365125"/>
          </a:xfrm>
        </p:spPr>
        <p:txBody>
          <a:bodyPr/>
          <a:lstStyle/>
          <a:p>
            <a:r>
              <a:rPr lang="en-US" smtClean="0"/>
              <a:t>version 1.0</a:t>
            </a:r>
            <a:endParaRPr lang="en-US" dirty="0"/>
          </a:p>
        </p:txBody>
      </p:sp>
    </p:spTree>
    <p:extLst>
      <p:ext uri="{BB962C8B-B14F-4D97-AF65-F5344CB8AC3E}">
        <p14:creationId xmlns:p14="http://schemas.microsoft.com/office/powerpoint/2010/main" val="3716223332"/>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counter system</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1.Counter System icon or type the #1 in the “Enter Selection” space then press enter</a:t>
            </a:r>
          </a:p>
          <a:p>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rcRect l="128" r="128"/>
          <a:stretch>
            <a:fillRect/>
          </a:stretch>
        </p:blipFill>
        <p:spPr>
          <a:xfrm>
            <a:off x="4119563" y="750888"/>
            <a:ext cx="7386637" cy="5467350"/>
          </a:xfrm>
        </p:spPr>
      </p:pic>
    </p:spTree>
    <p:extLst>
      <p:ext uri="{BB962C8B-B14F-4D97-AF65-F5344CB8AC3E}">
        <p14:creationId xmlns:p14="http://schemas.microsoft.com/office/powerpoint/2010/main" val="1834090285"/>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new contract</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a:t>
            </a:r>
            <a:r>
              <a:rPr lang="en-US" dirty="0"/>
              <a:t>N</a:t>
            </a:r>
            <a:r>
              <a:rPr lang="en-US" dirty="0" smtClean="0"/>
              <a:t>ew Contract icon or type the #1 in the “Enter Selection” space then press enter</a:t>
            </a:r>
          </a:p>
          <a:p>
            <a:endParaRPr lang="en-US" dirty="0" smtClean="0"/>
          </a:p>
          <a:p>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278338" y="750888"/>
            <a:ext cx="7069087" cy="5467350"/>
          </a:xfrm>
        </p:spPr>
      </p:pic>
    </p:spTree>
    <p:extLst>
      <p:ext uri="{BB962C8B-B14F-4D97-AF65-F5344CB8AC3E}">
        <p14:creationId xmlns:p14="http://schemas.microsoft.com/office/powerpoint/2010/main" val="2163222502"/>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Select normal</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Normal icon or type the #2 in the “Enter Selection” space then press enter</a:t>
            </a:r>
          </a:p>
          <a:p>
            <a:endParaRPr lang="en-US" dirty="0" smtClean="0"/>
          </a:p>
          <a:p>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278338" y="958698"/>
            <a:ext cx="7069087" cy="5051729"/>
          </a:xfrm>
        </p:spPr>
      </p:pic>
    </p:spTree>
    <p:extLst>
      <p:ext uri="{BB962C8B-B14F-4D97-AF65-F5344CB8AC3E}">
        <p14:creationId xmlns:p14="http://schemas.microsoft.com/office/powerpoint/2010/main" val="2224020198"/>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customer</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type the customers name in the Customer Name: slot, type in the customer key in the Customer Key: slot or search using one of the various search criteria provided in the Search: drop menu. Once you locate the correct account select it by clicking on it. If the account is not able to be found ask management for assistance</a:t>
            </a:r>
          </a:p>
          <a:p>
            <a:endParaRPr lang="en-US" dirty="0" smtClean="0"/>
          </a:p>
          <a:p>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047984" y="958698"/>
            <a:ext cx="5529795" cy="5051729"/>
          </a:xfrm>
        </p:spPr>
      </p:pic>
    </p:spTree>
    <p:extLst>
      <p:ext uri="{BB962C8B-B14F-4D97-AF65-F5344CB8AC3E}">
        <p14:creationId xmlns:p14="http://schemas.microsoft.com/office/powerpoint/2010/main" val="2408674057"/>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customer</a:t>
            </a:r>
            <a:endParaRPr lang="en-US" dirty="0"/>
          </a:p>
        </p:txBody>
      </p:sp>
      <p:sp>
        <p:nvSpPr>
          <p:cNvPr id="4" name="Text Placeholder 3"/>
          <p:cNvSpPr>
            <a:spLocks noGrp="1"/>
          </p:cNvSpPr>
          <p:nvPr>
            <p:ph type="body" sz="half" idx="2"/>
          </p:nvPr>
        </p:nvSpPr>
        <p:spPr>
          <a:xfrm>
            <a:off x="685800" y="1995777"/>
            <a:ext cx="3433763" cy="4222461"/>
          </a:xfrm>
        </p:spPr>
        <p:txBody>
          <a:bodyPr/>
          <a:lstStyle/>
          <a:p>
            <a:endParaRPr lang="en-US" dirty="0" smtClean="0"/>
          </a:p>
          <a:p>
            <a:r>
              <a:rPr lang="en-US" dirty="0" smtClean="0"/>
              <a:t>Verify you have the correct account then click the OK button or press enter. If the customer is passed due or over their credit limit you may need management approval to proceed</a:t>
            </a:r>
          </a:p>
          <a:p>
            <a:r>
              <a:rPr lang="en-US" dirty="0" smtClean="0"/>
              <a:t> </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3919993" y="744910"/>
            <a:ext cx="7593495" cy="5343985"/>
          </a:xfrm>
        </p:spPr>
      </p:pic>
    </p:spTree>
    <p:extLst>
      <p:ext uri="{BB962C8B-B14F-4D97-AF65-F5344CB8AC3E}">
        <p14:creationId xmlns:p14="http://schemas.microsoft.com/office/powerpoint/2010/main" val="3182279290"/>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Select item</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search by item name, item key, or any of the other search criteria. You must insure your are selecting items from your locations by clicking your location in the drop down menu situated under the Show Items section. You may also narrow your search by eliminating unnecessary fields such as Sales Items if your looking for rental items</a:t>
            </a:r>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20716" y="1264257"/>
            <a:ext cx="7998866" cy="4683319"/>
          </a:xfrm>
        </p:spPr>
      </p:pic>
      <p:pic>
        <p:nvPicPr>
          <p:cNvPr id="3" name="Picture 2"/>
          <p:cNvPicPr>
            <a:picLocks noChangeAspect="1"/>
          </p:cNvPicPr>
          <p:nvPr/>
        </p:nvPicPr>
        <p:blipFill>
          <a:blip r:embed="rId3"/>
          <a:stretch>
            <a:fillRect/>
          </a:stretch>
        </p:blipFill>
        <p:spPr>
          <a:xfrm>
            <a:off x="4020716" y="1264257"/>
            <a:ext cx="7943776" cy="4669941"/>
          </a:xfrm>
          <a:prstGeom prst="rect">
            <a:avLst/>
          </a:prstGeom>
        </p:spPr>
      </p:pic>
    </p:spTree>
    <p:extLst>
      <p:ext uri="{BB962C8B-B14F-4D97-AF65-F5344CB8AC3E}">
        <p14:creationId xmlns:p14="http://schemas.microsoft.com/office/powerpoint/2010/main" val="1310937864"/>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1500"/>
                            </p:stCondLst>
                            <p:childTnLst>
                              <p:par>
                                <p:cTn id="9" presetID="10" presetClass="exit" presetSubtype="0" fill="hold" nodeType="afterEffect">
                                  <p:stCondLst>
                                    <p:cond delay="8000"/>
                                  </p:stCondLst>
                                  <p:childTnLst>
                                    <p:animEffect transition="out" filter="fade">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childTnLst>
                          </p:cTn>
                        </p:par>
                        <p:par>
                          <p:cTn id="12" fill="hold">
                            <p:stCondLst>
                              <p:cond delay="10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rental length</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will be given the option to pick any of the rental lengths that item has been setup with. If the customer is unsure how long they would like to keep the item use their best guess, if they still don’t know enter one day</a:t>
            </a:r>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20324" y="1271737"/>
            <a:ext cx="7944076" cy="4636553"/>
          </a:xfrm>
        </p:spPr>
      </p:pic>
    </p:spTree>
    <p:extLst>
      <p:ext uri="{BB962C8B-B14F-4D97-AF65-F5344CB8AC3E}">
        <p14:creationId xmlns:p14="http://schemas.microsoft.com/office/powerpoint/2010/main" val="2194532710"/>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rental quantity</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will be given the option to pick the quantity of your selected item, if it is a multi item you may pick as many as are available to rent, if it is a serialized item you will only be able to pick one.</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36266" y="1271737"/>
            <a:ext cx="7912191" cy="4636553"/>
          </a:xfrm>
        </p:spPr>
      </p:pic>
    </p:spTree>
    <p:extLst>
      <p:ext uri="{BB962C8B-B14F-4D97-AF65-F5344CB8AC3E}">
        <p14:creationId xmlns:p14="http://schemas.microsoft.com/office/powerpoint/2010/main" val="965727486"/>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Input your hour meter</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If the item has an hour meter, input the value in the going out slot provided, confirm with a visual inspection that this value is correct</a:t>
            </a:r>
          </a:p>
          <a:p>
            <a:endParaRPr lang="en-US" dirty="0" smtClean="0"/>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4852" y="1271737"/>
            <a:ext cx="7895019" cy="4636553"/>
          </a:xfrm>
        </p:spPr>
      </p:pic>
    </p:spTree>
    <p:extLst>
      <p:ext uri="{BB962C8B-B14F-4D97-AF65-F5344CB8AC3E}">
        <p14:creationId xmlns:p14="http://schemas.microsoft.com/office/powerpoint/2010/main" val="4044279350"/>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Suggested items</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If the item has been created with a list of suggested items they will appear now giving you the option to select them. please note if it is a serialized item (has a unit number 0000#00000) you may only add one of each. If it is a multi number (has a unit number 0000m-1) you may add as many as are available.</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4852" y="1283194"/>
            <a:ext cx="7895019" cy="4613638"/>
          </a:xfrm>
        </p:spPr>
      </p:pic>
    </p:spTree>
    <p:extLst>
      <p:ext uri="{BB962C8B-B14F-4D97-AF65-F5344CB8AC3E}">
        <p14:creationId xmlns:p14="http://schemas.microsoft.com/office/powerpoint/2010/main" val="1640940138"/>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Additional items</a:t>
            </a:r>
            <a:br>
              <a:rPr lang="en-US" dirty="0" smtClean="0"/>
            </a:b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now continue to add additional items to the contract as required. These may be rental items or sales items. Simply follow the previous step until all items are added.</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5756" y="1283194"/>
            <a:ext cx="7893211" cy="4613638"/>
          </a:xfrm>
        </p:spPr>
      </p:pic>
    </p:spTree>
    <p:extLst>
      <p:ext uri="{BB962C8B-B14F-4D97-AF65-F5344CB8AC3E}">
        <p14:creationId xmlns:p14="http://schemas.microsoft.com/office/powerpoint/2010/main" val="3586622273"/>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Setting delivery</a:t>
            </a:r>
            <a:br>
              <a:rPr lang="en-US" dirty="0" smtClean="0"/>
            </a:b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If delivery is required you can select it at the bottom left corner by clicking on the check box. You will then be prompted to select the time and date and enter your delivery location. Your delivery time should only be set if you know when the driver is available. Please be aware this only books delivery and pick up, you must charge for it by adding the proper delivery charge using the item key required.</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5756" y="1284612"/>
            <a:ext cx="7893211" cy="4610801"/>
          </a:xfr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7207" y="1284612"/>
            <a:ext cx="8004117" cy="472238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3108" y="1284612"/>
            <a:ext cx="7886446" cy="4610801"/>
          </a:xfrm>
          <a:prstGeom prst="rect">
            <a:avLst/>
          </a:prstGeom>
        </p:spPr>
      </p:pic>
      <p:pic>
        <p:nvPicPr>
          <p:cNvPr id="8" name="Picture 7"/>
          <p:cNvPicPr>
            <a:picLocks noChangeAspect="1"/>
          </p:cNvPicPr>
          <p:nvPr/>
        </p:nvPicPr>
        <p:blipFill>
          <a:blip r:embed="rId5"/>
          <a:stretch>
            <a:fillRect/>
          </a:stretch>
        </p:blipFill>
        <p:spPr>
          <a:xfrm>
            <a:off x="4143182" y="1385962"/>
            <a:ext cx="7864522" cy="4615072"/>
          </a:xfrm>
          <a:prstGeom prst="rect">
            <a:avLst/>
          </a:prstGeom>
        </p:spPr>
      </p:pic>
    </p:spTree>
    <p:extLst>
      <p:ext uri="{BB962C8B-B14F-4D97-AF65-F5344CB8AC3E}">
        <p14:creationId xmlns:p14="http://schemas.microsoft.com/office/powerpoint/2010/main" val="3922963627"/>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par>
                          <p:cTn id="8" fill="hold">
                            <p:stCondLst>
                              <p:cond delay="12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800"/>
                                        <p:tgtEl>
                                          <p:spTgt spid="3"/>
                                        </p:tgtEl>
                                      </p:cBhvr>
                                    </p:animEffect>
                                  </p:childTnLst>
                                </p:cTn>
                              </p:par>
                            </p:childTnLst>
                          </p:cTn>
                        </p:par>
                        <p:par>
                          <p:cTn id="12" fill="hold">
                            <p:stCondLst>
                              <p:cond delay="12800"/>
                            </p:stCondLst>
                            <p:childTnLst>
                              <p:par>
                                <p:cTn id="13" presetID="10" presetClass="entr" presetSubtype="0" fill="hold" nodeType="afterEffect">
                                  <p:stCondLst>
                                    <p:cond delay="3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200"/>
                                        <p:tgtEl>
                                          <p:spTgt spid="5"/>
                                        </p:tgtEl>
                                      </p:cBhvr>
                                    </p:animEffect>
                                  </p:childTnLst>
                                </p:cTn>
                              </p:par>
                            </p:childTnLst>
                          </p:cTn>
                        </p:par>
                        <p:par>
                          <p:cTn id="16" fill="hold">
                            <p:stCondLst>
                              <p:cond delay="17000"/>
                            </p:stCondLst>
                            <p:childTnLst>
                              <p:par>
                                <p:cTn id="17" presetID="10" presetClass="entr" presetSubtype="0" fill="hold" nodeType="afterEffect">
                                  <p:stCondLst>
                                    <p:cond delay="3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Time and date out</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on occasion need to adjust the time out to reflect delivery time or other reasons. This can be accomplished by clicking the date out in the upper right of the screen. The time out can not be before the delivery time.</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80984" y="1283194"/>
            <a:ext cx="7822755" cy="4613638"/>
          </a:xfrm>
        </p:spPr>
      </p:pic>
    </p:spTree>
    <p:extLst>
      <p:ext uri="{BB962C8B-B14F-4D97-AF65-F5344CB8AC3E}">
        <p14:creationId xmlns:p14="http://schemas.microsoft.com/office/powerpoint/2010/main" val="3204744322"/>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Finishing off</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On a charge account deposits and prepayments are not required. At this point you must simply click ok. It will then ask you if you would like to print, email or view on the screen, note that faxing from this screen is currently unavailable. </a:t>
            </a:r>
          </a:p>
          <a:p>
            <a:endParaRPr lang="en-US" dirty="0" smtClean="0"/>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079842" y="1283194"/>
            <a:ext cx="5825039" cy="4613638"/>
          </a:xfrm>
        </p:spPr>
      </p:pic>
      <p:pic>
        <p:nvPicPr>
          <p:cNvPr id="3" name="Picture 2"/>
          <p:cNvPicPr>
            <a:picLocks noChangeAspect="1"/>
          </p:cNvPicPr>
          <p:nvPr/>
        </p:nvPicPr>
        <p:blipFill>
          <a:blip r:embed="rId3"/>
          <a:stretch>
            <a:fillRect/>
          </a:stretch>
        </p:blipFill>
        <p:spPr>
          <a:xfrm>
            <a:off x="5090413" y="1281760"/>
            <a:ext cx="5803895" cy="4615072"/>
          </a:xfrm>
          <a:prstGeom prst="rect">
            <a:avLst/>
          </a:prstGeom>
        </p:spPr>
      </p:pic>
    </p:spTree>
    <p:extLst>
      <p:ext uri="{BB962C8B-B14F-4D97-AF65-F5344CB8AC3E}">
        <p14:creationId xmlns:p14="http://schemas.microsoft.com/office/powerpoint/2010/main" val="1445685440"/>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3000"/>
                                  </p:stCondLst>
                                  <p:childTnLst>
                                    <p:animEffect transition="out" filter="fade">
                                      <p:cBhvr>
                                        <p:cTn id="6" dur="1100"/>
                                        <p:tgtEl>
                                          <p:spTgt spid="7"/>
                                        </p:tgtEl>
                                      </p:cBhvr>
                                    </p:animEffect>
                                    <p:set>
                                      <p:cBhvr>
                                        <p:cTn id="7" dur="1" fill="hold">
                                          <p:stCondLst>
                                            <p:cond delay="1099"/>
                                          </p:stCondLst>
                                        </p:cTn>
                                        <p:tgtEl>
                                          <p:spTgt spid="7"/>
                                        </p:tgtEl>
                                        <p:attrNameLst>
                                          <p:attrName>style.visibility</p:attrName>
                                        </p:attrNameLst>
                                      </p:cBhvr>
                                      <p:to>
                                        <p:strVal val="hidden"/>
                                      </p:to>
                                    </p:set>
                                  </p:childTnLst>
                                </p:cTn>
                              </p:par>
                            </p:childTnLst>
                          </p:cTn>
                        </p:par>
                        <p:par>
                          <p:cTn id="8" fill="hold">
                            <p:stCondLst>
                              <p:cond delay="41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9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You have completed this training session</a:t>
            </a:r>
            <a:br>
              <a:rPr lang="en-US" dirty="0" smtClean="0"/>
            </a:br>
            <a:endParaRPr lang="en-US" dirty="0"/>
          </a:p>
        </p:txBody>
      </p:sp>
      <p:sp>
        <p:nvSpPr>
          <p:cNvPr id="3" name="Text Placeholder 2"/>
          <p:cNvSpPr>
            <a:spLocks noGrp="1"/>
          </p:cNvSpPr>
          <p:nvPr>
            <p:ph type="body" sz="half" idx="13"/>
          </p:nvPr>
        </p:nvSpPr>
        <p:spPr/>
        <p:txBody>
          <a:bodyPr>
            <a:normAutofit lnSpcReduction="10000"/>
          </a:bodyPr>
          <a:lstStyle/>
          <a:p>
            <a:r>
              <a:rPr lang="en-US" dirty="0" smtClean="0"/>
              <a:t>If you have any questions please ask your manager before writing contracts. And remember to practice using the training mode.</a:t>
            </a:r>
            <a:endParaRPr lang="en-US" dirty="0"/>
          </a:p>
        </p:txBody>
      </p:sp>
      <p:sp>
        <p:nvSpPr>
          <p:cNvPr id="4" name="Text Placeholder 3"/>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1880804467"/>
      </p:ext>
    </p:extLst>
  </p:cSld>
  <p:clrMapOvr>
    <a:masterClrMapping/>
  </p:clrMapOvr>
  <mc:AlternateContent xmlns:mc="http://schemas.openxmlformats.org/markup-compatibility/2006">
    <mc:Choice xmlns:p14="http://schemas.microsoft.com/office/powerpoint/2010/main" Requires="p14">
      <p:transition spd="slow" p14:dur="1750" advClick="0" advTm="10000">
        <p14:ripple/>
      </p:transition>
    </mc:Choice>
    <mc:Fallback>
      <p:transition spd="slow" advClick="0" advTm="10000">
        <p:fad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3095</TotalTime>
  <Words>747</Words>
  <Application>Microsoft Office PowerPoint</Application>
  <PresentationFormat>Widescreen</PresentationFormat>
  <Paragraphs>39</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Century Gothic</vt:lpstr>
      <vt:lpstr>Calibri</vt:lpstr>
      <vt:lpstr>Arial</vt:lpstr>
      <vt:lpstr>Cooper Black</vt:lpstr>
      <vt:lpstr>Vapor Trail</vt:lpstr>
      <vt:lpstr>PowerPoint Presentation</vt:lpstr>
      <vt:lpstr>Contract creation</vt:lpstr>
      <vt:lpstr>Select counter system</vt:lpstr>
      <vt:lpstr>Select new contract</vt:lpstr>
      <vt:lpstr>Select normal</vt:lpstr>
      <vt:lpstr>Select customer</vt:lpstr>
      <vt:lpstr>Select customer</vt:lpstr>
      <vt:lpstr>Select item</vt:lpstr>
      <vt:lpstr>Select rental length</vt:lpstr>
      <vt:lpstr>Select rental quantity</vt:lpstr>
      <vt:lpstr>Input your hour meter</vt:lpstr>
      <vt:lpstr>Suggested items</vt:lpstr>
      <vt:lpstr>Additional items </vt:lpstr>
      <vt:lpstr>Setting delivery </vt:lpstr>
      <vt:lpstr>Time and date out</vt:lpstr>
      <vt:lpstr>Finishing off</vt:lpstr>
      <vt:lpstr>You have completed this training session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Contract creation</dc:title>
  <dc:creator>Jason Maki</dc:creator>
  <cp:lastModifiedBy>Jason Maki</cp:lastModifiedBy>
  <cp:revision>35</cp:revision>
  <dcterms:created xsi:type="dcterms:W3CDTF">2013-05-06T19:23:46Z</dcterms:created>
  <dcterms:modified xsi:type="dcterms:W3CDTF">2013-05-09T17:19:11Z</dcterms:modified>
</cp:coreProperties>
</file>