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1"/>
  </p:notesMasterIdLst>
  <p:sldIdLst>
    <p:sldId id="277" r:id="rId2"/>
    <p:sldId id="256" r:id="rId3"/>
    <p:sldId id="257" r:id="rId4"/>
    <p:sldId id="258" r:id="rId5"/>
    <p:sldId id="259" r:id="rId6"/>
    <p:sldId id="260" r:id="rId7"/>
    <p:sldId id="261" r:id="rId8"/>
    <p:sldId id="262" r:id="rId9"/>
    <p:sldId id="278" r:id="rId10"/>
    <p:sldId id="264" r:id="rId11"/>
    <p:sldId id="267" r:id="rId12"/>
    <p:sldId id="268" r:id="rId13"/>
    <p:sldId id="269" r:id="rId14"/>
    <p:sldId id="270" r:id="rId15"/>
    <p:sldId id="272" r:id="rId16"/>
    <p:sldId id="274" r:id="rId17"/>
    <p:sldId id="275" r:id="rId18"/>
    <p:sldId id="279" r:id="rId19"/>
    <p:sldId id="276" r:id="rId20"/>
  </p:sldIdLst>
  <p:sldSz cx="12192000" cy="6858000"/>
  <p:notesSz cx="6858000" cy="9144000"/>
  <p:embeddedFontLst>
    <p:embeddedFont>
      <p:font typeface="Century Gothic" panose="020B0502020202020204" pitchFamily="34" charset="0"/>
      <p:regular r:id="rId22"/>
      <p:bold r:id="rId23"/>
      <p:italic r:id="rId24"/>
      <p:boldItalic r:id="rId25"/>
    </p:embeddedFont>
    <p:embeddedFont>
      <p:font typeface="Calibri" panose="020F0502020204030204" pitchFamily="34" charset="0"/>
      <p:regular r:id="rId26"/>
      <p:bold r:id="rId27"/>
      <p:italic r:id="rId28"/>
      <p:boldItalic r:id="rId29"/>
    </p:embeddedFont>
    <p:embeddedFont>
      <p:font typeface="Cooper Black" panose="0208090404030B020404" pitchFamily="18" charset="0"/>
      <p:regular r:id="rId3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63" d="100"/>
          <a:sy n="63" d="100"/>
        </p:scale>
        <p:origin x="91" y="61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96B95-0665-4436-B915-44CB6AE099CC}" type="datetimeFigureOut">
              <a:rPr lang="en-US" smtClean="0"/>
              <a:t>6/28/2013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2CB1A9-E151-4CD6-8DC3-30929C784E7D}" type="slidenum">
              <a:rPr lang="en-US" smtClean="0"/>
              <a:t>‹#›</a:t>
            </a:fld>
            <a:endParaRPr lang="en-US"/>
          </a:p>
        </p:txBody>
      </p:sp>
    </p:spTree>
    <p:extLst>
      <p:ext uri="{BB962C8B-B14F-4D97-AF65-F5344CB8AC3E}">
        <p14:creationId xmlns:p14="http://schemas.microsoft.com/office/powerpoint/2010/main" val="1171767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2CB1A9-E151-4CD6-8DC3-30929C784E7D}" type="slidenum">
              <a:rPr lang="en-US" smtClean="0"/>
              <a:t>2</a:t>
            </a:fld>
            <a:endParaRPr lang="en-US"/>
          </a:p>
        </p:txBody>
      </p:sp>
    </p:spTree>
    <p:extLst>
      <p:ext uri="{BB962C8B-B14F-4D97-AF65-F5344CB8AC3E}">
        <p14:creationId xmlns:p14="http://schemas.microsoft.com/office/powerpoint/2010/main" val="15807648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6/28/2013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6/28/2013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6/28/2013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6/28/2013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6/28/2013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6/28/2013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6/28/2013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6/28/2013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6/28/2013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10.tmp"/><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3.tmp"/><Relationship Id="rId2" Type="http://schemas.openxmlformats.org/officeDocument/2006/relationships/slideLayout" Target="../slideLayouts/slideLayout9.xml"/><Relationship Id="rId1" Type="http://schemas.openxmlformats.org/officeDocument/2006/relationships/tags" Target="../tags/tag1.xml"/><Relationship Id="rId4" Type="http://schemas.openxmlformats.org/officeDocument/2006/relationships/image" Target="../media/image24.tmp"/></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2000">
              <a:schemeClr val="bg1"/>
            </a:gs>
            <a:gs pos="100000">
              <a:schemeClr val="bg1">
                <a:lumMod val="50000"/>
                <a:lumOff val="50000"/>
              </a:schemeClr>
            </a:gs>
            <a:gs pos="8500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2000250"/>
            <a:ext cx="8572500" cy="2857500"/>
          </a:xfrm>
          <a:prstGeom prst="rect">
            <a:avLst/>
          </a:prstGeom>
        </p:spPr>
      </p:pic>
      <p:sp>
        <p:nvSpPr>
          <p:cNvPr id="4" name="TextBox 3"/>
          <p:cNvSpPr txBox="1"/>
          <p:nvPr/>
        </p:nvSpPr>
        <p:spPr>
          <a:xfrm>
            <a:off x="1520890" y="1623526"/>
            <a:ext cx="9181322" cy="2862322"/>
          </a:xfrm>
          <a:prstGeom prst="rect">
            <a:avLst/>
          </a:prstGeom>
          <a:noFill/>
        </p:spPr>
        <p:txBody>
          <a:bodyPr wrap="square" rtlCol="0">
            <a:spAutoFit/>
          </a:bodyPr>
          <a:lstStyle/>
          <a:p>
            <a:pPr algn="ctr"/>
            <a:r>
              <a:rPr lang="en-US" sz="6000" dirty="0" smtClean="0">
                <a:latin typeface="Cooper Black" panose="0208090404030B020404" pitchFamily="18" charset="0"/>
              </a:rPr>
              <a:t>Point </a:t>
            </a:r>
            <a:r>
              <a:rPr lang="en-US" sz="6000" dirty="0">
                <a:latin typeface="Cooper Black" panose="0208090404030B020404" pitchFamily="18" charset="0"/>
              </a:rPr>
              <a:t>of Rental </a:t>
            </a:r>
            <a:r>
              <a:rPr lang="en-US" sz="6000" dirty="0" smtClean="0">
                <a:latin typeface="Cooper Black" panose="0208090404030B020404" pitchFamily="18" charset="0"/>
              </a:rPr>
              <a:t>Training</a:t>
            </a:r>
            <a:r>
              <a:rPr lang="en-US" sz="6000" dirty="0">
                <a:latin typeface="Cooper Black" panose="0208090404030B020404" pitchFamily="18" charset="0"/>
              </a:rPr>
              <a:t/>
            </a:r>
            <a:br>
              <a:rPr lang="en-US" sz="6000" dirty="0">
                <a:latin typeface="Cooper Black" panose="0208090404030B020404" pitchFamily="18" charset="0"/>
              </a:rPr>
            </a:br>
            <a:endParaRPr lang="en-US" sz="6000" dirty="0"/>
          </a:p>
        </p:txBody>
      </p:sp>
      <p:sp>
        <p:nvSpPr>
          <p:cNvPr id="5" name="TextBox 4"/>
          <p:cNvSpPr txBox="1"/>
          <p:nvPr/>
        </p:nvSpPr>
        <p:spPr>
          <a:xfrm>
            <a:off x="0" y="2000250"/>
            <a:ext cx="12091595" cy="1569660"/>
          </a:xfrm>
          <a:prstGeom prst="rect">
            <a:avLst/>
          </a:prstGeom>
          <a:noFill/>
        </p:spPr>
        <p:txBody>
          <a:bodyPr wrap="square" rtlCol="0">
            <a:spAutoFit/>
          </a:bodyPr>
          <a:lstStyle/>
          <a:p>
            <a:r>
              <a:rPr lang="en-US" sz="2400" dirty="0"/>
              <a:t>Please proceed at your own pace. Press the right arrow key to move though the training or left to go </a:t>
            </a:r>
            <a:r>
              <a:rPr lang="en-US" sz="2400" dirty="0" smtClean="0"/>
              <a:t>back, each slide will automatically advance after </a:t>
            </a:r>
            <a:r>
              <a:rPr lang="en-US" sz="2400" smtClean="0"/>
              <a:t>a few seconds</a:t>
            </a:r>
            <a:r>
              <a:rPr lang="en-US" sz="2400" dirty="0" smtClean="0"/>
              <a:t>.</a:t>
            </a:r>
            <a:endParaRPr lang="en-US" sz="2400" dirty="0"/>
          </a:p>
          <a:p>
            <a:endParaRPr lang="en-US" sz="2400" dirty="0"/>
          </a:p>
        </p:txBody>
      </p:sp>
    </p:spTree>
    <p:extLst>
      <p:ext uri="{BB962C8B-B14F-4D97-AF65-F5344CB8AC3E}">
        <p14:creationId xmlns:p14="http://schemas.microsoft.com/office/powerpoint/2010/main" val="2065699798"/>
      </p:ext>
    </p:extLst>
  </p:cSld>
  <p:clrMapOvr>
    <a:masterClrMapping/>
  </p:clrMapOvr>
  <mc:AlternateContent xmlns:mc="http://schemas.openxmlformats.org/markup-compatibility/2006" xmlns:p14="http://schemas.microsoft.com/office/powerpoint/2010/main">
    <mc:Choice Requires="p14">
      <p:transition spd="slow" p14:dur="1750" advClick="0" advTm="14901">
        <p14:ripple/>
      </p:transition>
    </mc:Choice>
    <mc:Fallback xmlns="">
      <p:transition spd="slow" advClick="0" advTm="149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xit" presetSubtype="32" fill="hold" nodeType="afterEffect">
                                  <p:stCondLst>
                                    <p:cond delay="1100"/>
                                  </p:stCondLst>
                                  <p:childTnLst>
                                    <p:anim calcmode="lin" valueType="num">
                                      <p:cBhvr>
                                        <p:cTn id="12" dur="1600"/>
                                        <p:tgtEl>
                                          <p:spTgt spid="2"/>
                                        </p:tgtEl>
                                        <p:attrNameLst>
                                          <p:attrName>ppt_w</p:attrName>
                                        </p:attrNameLst>
                                      </p:cBhvr>
                                      <p:tavLst>
                                        <p:tav tm="0">
                                          <p:val>
                                            <p:strVal val="ppt_w"/>
                                          </p:val>
                                        </p:tav>
                                        <p:tav tm="100000">
                                          <p:val>
                                            <p:fltVal val="0"/>
                                          </p:val>
                                        </p:tav>
                                      </p:tavLst>
                                    </p:anim>
                                    <p:anim calcmode="lin" valueType="num">
                                      <p:cBhvr>
                                        <p:cTn id="13" dur="1600"/>
                                        <p:tgtEl>
                                          <p:spTgt spid="2"/>
                                        </p:tgtEl>
                                        <p:attrNameLst>
                                          <p:attrName>ppt_h</p:attrName>
                                        </p:attrNameLst>
                                      </p:cBhvr>
                                      <p:tavLst>
                                        <p:tav tm="0">
                                          <p:val>
                                            <p:strVal val="ppt_h"/>
                                          </p:val>
                                        </p:tav>
                                        <p:tav tm="100000">
                                          <p:val>
                                            <p:fltVal val="0"/>
                                          </p:val>
                                        </p:tav>
                                      </p:tavLst>
                                    </p:anim>
                                    <p:animEffect transition="out" filter="fade">
                                      <p:cBhvr>
                                        <p:cTn id="14" dur="1600"/>
                                        <p:tgtEl>
                                          <p:spTgt spid="2"/>
                                        </p:tgtEl>
                                      </p:cBhvr>
                                    </p:animEffect>
                                    <p:set>
                                      <p:cBhvr>
                                        <p:cTn id="15" dur="1" fill="hold">
                                          <p:stCondLst>
                                            <p:cond delay="1599"/>
                                          </p:stCondLst>
                                        </p:cTn>
                                        <p:tgtEl>
                                          <p:spTgt spid="2"/>
                                        </p:tgtEl>
                                        <p:attrNameLst>
                                          <p:attrName>style.visibility</p:attrName>
                                        </p:attrNameLst>
                                      </p:cBhvr>
                                      <p:to>
                                        <p:strVal val="hidden"/>
                                      </p:to>
                                    </p:set>
                                  </p:childTnLst>
                                </p:cTn>
                              </p:par>
                            </p:childTnLst>
                          </p:cTn>
                        </p:par>
                        <p:par>
                          <p:cTn id="16" fill="hold">
                            <p:stCondLst>
                              <p:cond delay="3200"/>
                            </p:stCondLst>
                            <p:childTnLst>
                              <p:par>
                                <p:cTn id="17" presetID="10" presetClass="entr" presetSubtype="0" fill="hold"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2100"/>
                                        <p:tgtEl>
                                          <p:spTgt spid="4">
                                            <p:txEl>
                                              <p:pRg st="0" end="0"/>
                                            </p:txEl>
                                          </p:spTgt>
                                        </p:tgtEl>
                                      </p:cBhvr>
                                    </p:animEffect>
                                  </p:childTnLst>
                                </p:cTn>
                              </p:par>
                            </p:childTnLst>
                          </p:cTn>
                        </p:par>
                        <p:par>
                          <p:cTn id="20" fill="hold">
                            <p:stCondLst>
                              <p:cond delay="5300"/>
                            </p:stCondLst>
                            <p:childTnLst>
                              <p:par>
                                <p:cTn id="21" presetID="10" presetClass="exit" presetSubtype="0" fill="hold" grpId="0" nodeType="afterEffect">
                                  <p:stCondLst>
                                    <p:cond delay="0"/>
                                  </p:stCondLst>
                                  <p:childTnLst>
                                    <p:animEffect transition="out" filter="fade">
                                      <p:cBhvr>
                                        <p:cTn id="22" dur="1400"/>
                                        <p:tgtEl>
                                          <p:spTgt spid="4">
                                            <p:txEl>
                                              <p:pRg st="0" end="0"/>
                                            </p:txEl>
                                          </p:spTgt>
                                        </p:tgtEl>
                                      </p:cBhvr>
                                    </p:animEffect>
                                    <p:set>
                                      <p:cBhvr>
                                        <p:cTn id="23" dur="1" fill="hold">
                                          <p:stCondLst>
                                            <p:cond delay="1399"/>
                                          </p:stCondLst>
                                        </p:cTn>
                                        <p:tgtEl>
                                          <p:spTgt spid="4">
                                            <p:txEl>
                                              <p:pRg st="0" end="0"/>
                                            </p:txEl>
                                          </p:spTgt>
                                        </p:tgtEl>
                                        <p:attrNameLst>
                                          <p:attrName>style.visibility</p:attrName>
                                        </p:attrNameLst>
                                      </p:cBhvr>
                                      <p:to>
                                        <p:strVal val="hidden"/>
                                      </p:to>
                                    </p:set>
                                  </p:childTnLst>
                                </p:cTn>
                              </p:par>
                            </p:childTnLst>
                          </p:cTn>
                        </p:par>
                        <p:par>
                          <p:cTn id="24" fill="hold">
                            <p:stCondLst>
                              <p:cond delay="67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Contract creation</a:t>
            </a:r>
            <a:endParaRPr lang="en-US" dirty="0"/>
          </a:p>
        </p:txBody>
      </p:sp>
      <p:sp>
        <p:nvSpPr>
          <p:cNvPr id="3" name="Subtitle 2"/>
          <p:cNvSpPr>
            <a:spLocks noGrp="1"/>
          </p:cNvSpPr>
          <p:nvPr>
            <p:ph type="subTitle" idx="1"/>
          </p:nvPr>
        </p:nvSpPr>
        <p:spPr/>
        <p:txBody>
          <a:bodyPr/>
          <a:lstStyle/>
          <a:p>
            <a:r>
              <a:rPr lang="en-US" dirty="0" smtClean="0"/>
              <a:t>Using a cash account</a:t>
            </a:r>
          </a:p>
          <a:p>
            <a:endParaRPr lang="en-US" dirty="0"/>
          </a:p>
        </p:txBody>
      </p:sp>
      <p:sp>
        <p:nvSpPr>
          <p:cNvPr id="4" name="Date Placeholder 3"/>
          <p:cNvSpPr>
            <a:spLocks noGrp="1"/>
          </p:cNvSpPr>
          <p:nvPr>
            <p:ph type="dt" sz="half" idx="10"/>
          </p:nvPr>
        </p:nvSpPr>
        <p:spPr>
          <a:xfrm>
            <a:off x="9281160" y="6483358"/>
            <a:ext cx="2910840" cy="374642"/>
          </a:xfrm>
        </p:spPr>
        <p:txBody>
          <a:bodyPr/>
          <a:lstStyle/>
          <a:p>
            <a:r>
              <a:rPr lang="en-US" dirty="0" smtClean="0"/>
              <a:t>5/8/2013</a:t>
            </a:r>
            <a:endParaRPr lang="en-US" dirty="0"/>
          </a:p>
        </p:txBody>
      </p:sp>
      <p:sp>
        <p:nvSpPr>
          <p:cNvPr id="5" name="Footer Placeholder 4"/>
          <p:cNvSpPr>
            <a:spLocks noGrp="1"/>
          </p:cNvSpPr>
          <p:nvPr>
            <p:ph type="ftr" sz="quarter" idx="11"/>
          </p:nvPr>
        </p:nvSpPr>
        <p:spPr>
          <a:xfrm>
            <a:off x="0" y="6492875"/>
            <a:ext cx="6400800" cy="365125"/>
          </a:xfrm>
        </p:spPr>
        <p:txBody>
          <a:bodyPr/>
          <a:lstStyle/>
          <a:p>
            <a:r>
              <a:rPr lang="en-US" smtClean="0"/>
              <a:t>version 1.0</a:t>
            </a:r>
            <a:endParaRPr lang="en-US" dirty="0"/>
          </a:p>
        </p:txBody>
      </p:sp>
    </p:spTree>
    <p:extLst>
      <p:ext uri="{BB962C8B-B14F-4D97-AF65-F5344CB8AC3E}">
        <p14:creationId xmlns:p14="http://schemas.microsoft.com/office/powerpoint/2010/main" val="3716223332"/>
      </p:ext>
    </p:extLst>
  </p:cSld>
  <p:clrMapOvr>
    <a:masterClrMapping/>
  </p:clrMapOvr>
  <mc:AlternateContent xmlns:mc="http://schemas.openxmlformats.org/markup-compatibility/2006" xmlns:p14="http://schemas.microsoft.com/office/powerpoint/2010/main">
    <mc:Choice Requires="p14">
      <p:transition spd="slow" p14:dur="1750" advClick="0" advTm="6044">
        <p14:ripple/>
      </p:transition>
    </mc:Choice>
    <mc:Fallback xmlns="">
      <p:transition spd="slow" advClick="0" advTm="6044">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counter system</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1.Counter System icon or type the #1 in the “Enter Selection” space then press enter</a:t>
            </a:r>
          </a:p>
          <a:p>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rcRect l="128" r="128"/>
          <a:stretch>
            <a:fillRect/>
          </a:stretch>
        </p:blipFill>
        <p:spPr>
          <a:xfrm>
            <a:off x="4119563" y="750888"/>
            <a:ext cx="7386637" cy="5467350"/>
          </a:xfr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7880" y="3234673"/>
            <a:ext cx="236240" cy="388654"/>
          </a:xfrm>
          <a:prstGeom prst="rect">
            <a:avLst/>
          </a:prstGeom>
        </p:spPr>
      </p:pic>
    </p:spTree>
    <p:extLst>
      <p:ext uri="{BB962C8B-B14F-4D97-AF65-F5344CB8AC3E}">
        <p14:creationId xmlns:p14="http://schemas.microsoft.com/office/powerpoint/2010/main" val="1834090285"/>
      </p:ext>
    </p:extLst>
  </p:cSld>
  <p:clrMapOvr>
    <a:masterClrMapping/>
  </p:clrMapOvr>
  <mc:AlternateContent xmlns:mc="http://schemas.openxmlformats.org/markup-compatibility/2006" xmlns:p14="http://schemas.microsoft.com/office/powerpoint/2010/main">
    <mc:Choice Requires="p14">
      <p:transition spd="slow" p14:dur="1750" advClick="0" advTm="10065">
        <p14:ripple/>
      </p:transition>
    </mc:Choice>
    <mc:Fallback xmlns="">
      <p:transition spd="slow" advClick="0" advTm="10065">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new contract</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a:t>
            </a:r>
            <a:r>
              <a:rPr lang="en-US" dirty="0"/>
              <a:t>N</a:t>
            </a:r>
            <a:r>
              <a:rPr lang="en-US" dirty="0" smtClean="0"/>
              <a:t>ew Contract icon or type the #1 in the “Enter Selection” space then press enter</a:t>
            </a:r>
          </a:p>
          <a:p>
            <a:endParaRPr lang="en-US" dirty="0" smtClean="0"/>
          </a:p>
          <a:p>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278338" y="750888"/>
            <a:ext cx="7069087" cy="5467350"/>
          </a:xfrm>
        </p:spPr>
      </p:pic>
    </p:spTree>
    <p:extLst>
      <p:ext uri="{BB962C8B-B14F-4D97-AF65-F5344CB8AC3E}">
        <p14:creationId xmlns:p14="http://schemas.microsoft.com/office/powerpoint/2010/main" val="2163222502"/>
      </p:ext>
    </p:extLst>
  </p:cSld>
  <p:clrMapOvr>
    <a:masterClrMapping/>
  </p:clrMapOvr>
  <mc:AlternateContent xmlns:mc="http://schemas.openxmlformats.org/markup-compatibility/2006" xmlns:p14="http://schemas.microsoft.com/office/powerpoint/2010/main">
    <mc:Choice Requires="p14">
      <p:transition spd="slow" p14:dur="1750" advClick="0" advTm="11043">
        <p14:ripple/>
      </p:transition>
    </mc:Choice>
    <mc:Fallback xmlns="">
      <p:transition spd="slow" advClick="0" advTm="11043">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Select normal</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Normal icon or type the #2 in the “Enter Selection” space then press enter</a:t>
            </a:r>
          </a:p>
          <a:p>
            <a:endParaRPr lang="en-US" dirty="0" smtClean="0"/>
          </a:p>
          <a:p>
            <a:endParaRPr lang="en-US" dirty="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278338" y="958698"/>
            <a:ext cx="7069087" cy="5051729"/>
          </a:xfrm>
        </p:spPr>
      </p:pic>
    </p:spTree>
    <p:extLst>
      <p:ext uri="{BB962C8B-B14F-4D97-AF65-F5344CB8AC3E}">
        <p14:creationId xmlns:p14="http://schemas.microsoft.com/office/powerpoint/2010/main" val="2224020198"/>
      </p:ext>
    </p:extLst>
  </p:cSld>
  <p:clrMapOvr>
    <a:masterClrMapping/>
  </p:clrMapOvr>
  <mc:AlternateContent xmlns:mc="http://schemas.openxmlformats.org/markup-compatibility/2006" xmlns:p14="http://schemas.microsoft.com/office/powerpoint/2010/main">
    <mc:Choice Requires="p14">
      <p:transition spd="slow" p14:dur="1750" advClick="0" advTm="10059">
        <p14:ripple/>
      </p:transition>
    </mc:Choice>
    <mc:Fallback xmlns="">
      <p:transition spd="slow" advClick="0" advTm="10059">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47984" y="958698"/>
            <a:ext cx="5465011" cy="4986395"/>
          </a:xfrm>
          <a:prstGeom prst="rect">
            <a:avLst/>
          </a:prstGeom>
        </p:spPr>
      </p:pic>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customer</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type the customers name in the Customer Name: slot, type in the customer key in the Customer Key: slot or search using one of the various search criteria provided in the Search: drop menu. If it is a new customer you can select Add Customer or From license. If it is a sales contract you can use the customer key “cash” this account must not be edited.</a:t>
            </a:r>
          </a:p>
          <a:p>
            <a:endParaRPr lang="en-US" dirty="0" smtClean="0"/>
          </a:p>
          <a:p>
            <a:endParaRPr lang="en-US" dirty="0"/>
          </a:p>
        </p:txBody>
      </p:sp>
    </p:spTree>
    <p:extLst>
      <p:ext uri="{BB962C8B-B14F-4D97-AF65-F5344CB8AC3E}">
        <p14:creationId xmlns:p14="http://schemas.microsoft.com/office/powerpoint/2010/main" val="2408674057"/>
      </p:ext>
    </p:extLst>
  </p:cSld>
  <p:clrMapOvr>
    <a:masterClrMapping/>
  </p:clrMapOvr>
  <mc:AlternateContent xmlns:mc="http://schemas.openxmlformats.org/markup-compatibility/2006" xmlns:p14="http://schemas.microsoft.com/office/powerpoint/2010/main">
    <mc:Choice Requires="p14">
      <p:transition spd="slow" p14:dur="1750" advClick="0" advTm="30171">
        <p14:ripple/>
      </p:transition>
    </mc:Choice>
    <mc:Fallback xmlns="">
      <p:transition spd="slow" advClick="0" advTm="30171">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19563" y="744910"/>
            <a:ext cx="7597618" cy="5354747"/>
          </a:xfrm>
          <a:prstGeom prst="rect">
            <a:avLst/>
          </a:prstGeom>
        </p:spPr>
      </p:pic>
      <p:sp>
        <p:nvSpPr>
          <p:cNvPr id="2" name="Title 1"/>
          <p:cNvSpPr>
            <a:spLocks noGrp="1"/>
          </p:cNvSpPr>
          <p:nvPr>
            <p:ph type="title"/>
          </p:nvPr>
        </p:nvSpPr>
        <p:spPr>
          <a:xfrm>
            <a:off x="685800" y="750888"/>
            <a:ext cx="3433763" cy="855275"/>
          </a:xfrm>
        </p:spPr>
        <p:txBody>
          <a:bodyPr>
            <a:normAutofit/>
          </a:bodyPr>
          <a:lstStyle/>
          <a:p>
            <a:r>
              <a:rPr lang="en-US" dirty="0" smtClean="0"/>
              <a:t>Add Customer</a:t>
            </a:r>
            <a:endParaRPr lang="en-US" dirty="0"/>
          </a:p>
        </p:txBody>
      </p:sp>
      <p:sp>
        <p:nvSpPr>
          <p:cNvPr id="4" name="Text Placeholder 3"/>
          <p:cNvSpPr>
            <a:spLocks noGrp="1"/>
          </p:cNvSpPr>
          <p:nvPr>
            <p:ph type="body" sz="half" idx="2"/>
          </p:nvPr>
        </p:nvSpPr>
        <p:spPr>
          <a:xfrm>
            <a:off x="685800" y="1995777"/>
            <a:ext cx="3433763" cy="4222461"/>
          </a:xfrm>
        </p:spPr>
        <p:txBody>
          <a:bodyPr/>
          <a:lstStyle/>
          <a:p>
            <a:endParaRPr lang="en-US" dirty="0" smtClean="0"/>
          </a:p>
          <a:p>
            <a:r>
              <a:rPr lang="en-US" dirty="0" smtClean="0"/>
              <a:t>If you select Add Customer you will have to manually enter all the customer information. While creating the account use the customers drivers license as the key.</a:t>
            </a:r>
          </a:p>
          <a:p>
            <a:r>
              <a:rPr lang="en-US" dirty="0" smtClean="0"/>
              <a:t>Once information has been verified click ok</a:t>
            </a:r>
          </a:p>
          <a:p>
            <a:endParaRPr lang="en-US" dirty="0"/>
          </a:p>
        </p:txBody>
      </p:sp>
    </p:spTree>
    <p:extLst>
      <p:ext uri="{BB962C8B-B14F-4D97-AF65-F5344CB8AC3E}">
        <p14:creationId xmlns:p14="http://schemas.microsoft.com/office/powerpoint/2010/main" val="3182279290"/>
      </p:ext>
    </p:extLst>
  </p:cSld>
  <p:clrMapOvr>
    <a:masterClrMapping/>
  </p:clrMapOvr>
  <mc:AlternateContent xmlns:mc="http://schemas.openxmlformats.org/markup-compatibility/2006" xmlns:p14="http://schemas.microsoft.com/office/powerpoint/2010/main">
    <mc:Choice Requires="p14">
      <p:transition spd="slow" p14:dur="1750" advClick="0" advTm="21033">
        <p14:ripple/>
      </p:transition>
    </mc:Choice>
    <mc:Fallback xmlns="">
      <p:transition spd="slow" advClick="0" advTm="21033">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From License</a:t>
            </a:r>
            <a:br>
              <a:rPr lang="en-US" dirty="0" smtClean="0"/>
            </a:b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If you select From License you will simply have to insert the customers drivers license into the card scanner face down with the top edge facing the scanner. The program should extract all the required data from the license and enter it into Point of Rentals, you will still need to gather phone numbers and check that the data transferred correctly.</a:t>
            </a:r>
          </a:p>
          <a:p>
            <a:r>
              <a:rPr lang="en-US" dirty="0" smtClean="0"/>
              <a:t>Once the data has all been verified you may now click ok </a:t>
            </a:r>
            <a:r>
              <a:rPr lang="en-US" smtClean="0"/>
              <a:t>to continue</a:t>
            </a:r>
          </a:p>
          <a:p>
            <a:endParaRPr lang="en-US" dirty="0" smtClean="0"/>
          </a:p>
          <a:p>
            <a:endParaRPr lang="en-US" dirty="0" smtClean="0"/>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3587" y="1995777"/>
            <a:ext cx="4779852" cy="1565191"/>
          </a:xfrm>
          <a:prstGeom prst="rect">
            <a:avLst/>
          </a:prstGeom>
        </p:spPr>
      </p:pic>
      <p:pic>
        <p:nvPicPr>
          <p:cNvPr id="10" name="Picture 9"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7859" y="1023206"/>
            <a:ext cx="7597618" cy="5354747"/>
          </a:xfrm>
          <a:prstGeom prst="rect">
            <a:avLst/>
          </a:prstGeom>
        </p:spPr>
      </p:pic>
    </p:spTree>
    <p:extLst>
      <p:ext uri="{BB962C8B-B14F-4D97-AF65-F5344CB8AC3E}">
        <p14:creationId xmlns:p14="http://schemas.microsoft.com/office/powerpoint/2010/main" val="1310937864"/>
      </p:ext>
    </p:extLst>
  </p:cSld>
  <p:clrMapOvr>
    <a:masterClrMapping/>
  </p:clrMapOvr>
  <mc:AlternateContent xmlns:mc="http://schemas.openxmlformats.org/markup-compatibility/2006" xmlns:p14="http://schemas.microsoft.com/office/powerpoint/2010/main">
    <mc:Choice Requires="p14">
      <p:transition spd="slow" p14:dur="1750" advClick="0" advTm="28152">
        <p14:ripple/>
      </p:transition>
    </mc:Choice>
    <mc:Fallback xmlns="">
      <p:transition spd="slow" advClick="0" advTm="281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afterEffect">
                                  <p:stCondLst>
                                    <p:cond delay="10000"/>
                                  </p:stCondLst>
                                  <p:childTnLst>
                                    <p:animEffect transition="out" filter="barn(inVertical)">
                                      <p:cBhvr>
                                        <p:cTn id="6" dur="600"/>
                                        <p:tgtEl>
                                          <p:spTgt spid="5"/>
                                        </p:tgtEl>
                                      </p:cBhvr>
                                    </p:animEffect>
                                    <p:set>
                                      <p:cBhvr>
                                        <p:cTn id="7" dur="1" fill="hold">
                                          <p:stCondLst>
                                            <p:cond delay="599"/>
                                          </p:stCondLst>
                                        </p:cTn>
                                        <p:tgtEl>
                                          <p:spTgt spid="5"/>
                                        </p:tgtEl>
                                        <p:attrNameLst>
                                          <p:attrName>style.visibility</p:attrName>
                                        </p:attrNameLst>
                                      </p:cBhvr>
                                      <p:to>
                                        <p:strVal val="hidden"/>
                                      </p:to>
                                    </p:set>
                                  </p:childTnLst>
                                </p:cTn>
                              </p:par>
                            </p:childTnLst>
                          </p:cTn>
                        </p:par>
                        <p:par>
                          <p:cTn id="8" fill="hold">
                            <p:stCondLst>
                              <p:cond delay="10600"/>
                            </p:stCondLst>
                            <p:childTnLst>
                              <p:par>
                                <p:cTn id="9" presetID="53" presetClass="entr" presetSubtype="16"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Select item</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search by item name, item key, or any of the other search criteria. You must insure your are selecting items from your locations by clicking your location in the drop down menu situated under the Show Items section. You may also narrow your search by eliminating unnecessary fields such as Sales Items if your looking for rental items</a:t>
            </a:r>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20716" y="1264257"/>
            <a:ext cx="7998866" cy="4683319"/>
          </a:xfrm>
        </p:spPr>
      </p:pic>
      <p:pic>
        <p:nvPicPr>
          <p:cNvPr id="3" name="Picture 2"/>
          <p:cNvPicPr>
            <a:picLocks noChangeAspect="1"/>
          </p:cNvPicPr>
          <p:nvPr/>
        </p:nvPicPr>
        <p:blipFill>
          <a:blip r:embed="rId3"/>
          <a:stretch>
            <a:fillRect/>
          </a:stretch>
        </p:blipFill>
        <p:spPr>
          <a:xfrm>
            <a:off x="4020716" y="1264257"/>
            <a:ext cx="7943776" cy="4669941"/>
          </a:xfrm>
          <a:prstGeom prst="rect">
            <a:avLst/>
          </a:prstGeom>
        </p:spPr>
      </p:pic>
    </p:spTree>
    <p:extLst>
      <p:ext uri="{BB962C8B-B14F-4D97-AF65-F5344CB8AC3E}">
        <p14:creationId xmlns:p14="http://schemas.microsoft.com/office/powerpoint/2010/main" val="326245239"/>
      </p:ext>
    </p:extLst>
  </p:cSld>
  <p:clrMapOvr>
    <a:masterClrMapping/>
  </p:clrMapOvr>
  <mc:AlternateContent xmlns:mc="http://schemas.openxmlformats.org/markup-compatibility/2006" xmlns:p14="http://schemas.microsoft.com/office/powerpoint/2010/main">
    <mc:Choice Requires="p14">
      <p:transition spd="slow" p14:dur="1750" advClick="0" advTm="28992">
        <p14:ripple/>
      </p:transition>
    </mc:Choice>
    <mc:Fallback xmlns="">
      <p:transition spd="slow" advClick="0" advTm="2899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1500"/>
                            </p:stCondLst>
                            <p:childTnLst>
                              <p:par>
                                <p:cTn id="9" presetID="10" presetClass="exit" presetSubtype="0" fill="hold" nodeType="afterEffect">
                                  <p:stCondLst>
                                    <p:cond delay="8000"/>
                                  </p:stCondLst>
                                  <p:childTnLst>
                                    <p:animEffect transition="out" filter="fade">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childTnLst>
                          </p:cTn>
                        </p:par>
                        <p:par>
                          <p:cTn id="12" fill="hold">
                            <p:stCondLst>
                              <p:cond delay="10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rental length</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will be given the option to pick any of the rental lengths that item has been setup with. If the customer is unsure how long they would like to keep the item use their best guess, if they still don’t know enter one day</a:t>
            </a:r>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20324" y="1271737"/>
            <a:ext cx="7944076" cy="4636553"/>
          </a:xfrm>
        </p:spPr>
      </p:pic>
    </p:spTree>
    <p:extLst>
      <p:ext uri="{BB962C8B-B14F-4D97-AF65-F5344CB8AC3E}">
        <p14:creationId xmlns:p14="http://schemas.microsoft.com/office/powerpoint/2010/main" val="2194532710"/>
      </p:ext>
    </p:extLst>
  </p:cSld>
  <p:clrMapOvr>
    <a:masterClrMapping/>
  </p:clrMapOvr>
  <mc:AlternateContent xmlns:mc="http://schemas.openxmlformats.org/markup-compatibility/2006" xmlns:p14="http://schemas.microsoft.com/office/powerpoint/2010/main">
    <mc:Choice Requires="p14">
      <p:transition spd="slow" p14:dur="1750" advClick="0" advTm="15155">
        <p14:ripple/>
      </p:transition>
    </mc:Choice>
    <mc:Fallback xmlns="">
      <p:transition spd="slow" advClick="0" advTm="15155">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rental quantity</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will be given the option to pick the quantity of your selected item, if it is a multi item you may pick as many as are available to rent, if it is a serialized item you will only be able to pick one.</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36266" y="1271737"/>
            <a:ext cx="7912191" cy="4636553"/>
          </a:xfrm>
        </p:spPr>
      </p:pic>
    </p:spTree>
    <p:extLst>
      <p:ext uri="{BB962C8B-B14F-4D97-AF65-F5344CB8AC3E}">
        <p14:creationId xmlns:p14="http://schemas.microsoft.com/office/powerpoint/2010/main" val="965727486"/>
      </p:ext>
    </p:extLst>
  </p:cSld>
  <p:clrMapOvr>
    <a:masterClrMapping/>
  </p:clrMapOvr>
  <mc:AlternateContent xmlns:mc="http://schemas.openxmlformats.org/markup-compatibility/2006" xmlns:p14="http://schemas.microsoft.com/office/powerpoint/2010/main">
    <mc:Choice Requires="p14">
      <p:transition spd="slow" p14:dur="1750" advClick="0" advTm="16128">
        <p14:ripple/>
      </p:transition>
    </mc:Choice>
    <mc:Fallback xmlns="">
      <p:transition spd="slow" advClick="0" advTm="16128">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Input your hour meter</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If the item has an hour meter, input the value in the going out slot provided, confirm with a visual inspection that this value is correct</a:t>
            </a:r>
          </a:p>
          <a:p>
            <a:endParaRPr lang="en-US" dirty="0" smtClean="0"/>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4852" y="1271737"/>
            <a:ext cx="7895019" cy="4636553"/>
          </a:xfrm>
        </p:spPr>
      </p:pic>
    </p:spTree>
    <p:extLst>
      <p:ext uri="{BB962C8B-B14F-4D97-AF65-F5344CB8AC3E}">
        <p14:creationId xmlns:p14="http://schemas.microsoft.com/office/powerpoint/2010/main" val="4044279350"/>
      </p:ext>
    </p:extLst>
  </p:cSld>
  <p:clrMapOvr>
    <a:masterClrMapping/>
  </p:clrMapOvr>
  <mc:AlternateContent xmlns:mc="http://schemas.openxmlformats.org/markup-compatibility/2006" xmlns:p14="http://schemas.microsoft.com/office/powerpoint/2010/main">
    <mc:Choice Requires="p14">
      <p:transition spd="slow" p14:dur="1750" advClick="0" advTm="6027">
        <p14:ripple/>
      </p:transition>
    </mc:Choice>
    <mc:Fallback xmlns="">
      <p:transition spd="slow" advClick="0" advTm="6027">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Suggested items</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If the item has been created with a list of suggested items they will appear now giving you the option to select them. please note if it is a serialized item (has a unit number 0000#00000) you may only add one of each. If it is a multi number (has a unit number 0000m-1) you may add as many as are available.</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4852" y="1283194"/>
            <a:ext cx="7895019" cy="4613638"/>
          </a:xfrm>
        </p:spPr>
      </p:pic>
    </p:spTree>
    <p:extLst>
      <p:ext uri="{BB962C8B-B14F-4D97-AF65-F5344CB8AC3E}">
        <p14:creationId xmlns:p14="http://schemas.microsoft.com/office/powerpoint/2010/main" val="1640940138"/>
      </p:ext>
    </p:extLst>
  </p:cSld>
  <p:clrMapOvr>
    <a:masterClrMapping/>
  </p:clrMapOvr>
  <mc:AlternateContent xmlns:mc="http://schemas.openxmlformats.org/markup-compatibility/2006" xmlns:p14="http://schemas.microsoft.com/office/powerpoint/2010/main">
    <mc:Choice Requires="p14">
      <p:transition spd="slow" p14:dur="1750" advClick="0" advTm="23175">
        <p14:ripple/>
      </p:transition>
    </mc:Choice>
    <mc:Fallback xmlns="">
      <p:transition spd="slow" advClick="0" advTm="23175">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Additional items</a:t>
            </a:r>
            <a:br>
              <a:rPr lang="en-US" dirty="0" smtClean="0"/>
            </a:b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now continue to add additional items to the contract as required. These may be rental items or sales items. Simply follow the previous step until all items are added.</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5756" y="1283194"/>
            <a:ext cx="7893211" cy="4613638"/>
          </a:xfrm>
        </p:spPr>
      </p:pic>
    </p:spTree>
    <p:extLst>
      <p:ext uri="{BB962C8B-B14F-4D97-AF65-F5344CB8AC3E}">
        <p14:creationId xmlns:p14="http://schemas.microsoft.com/office/powerpoint/2010/main" val="3586622273"/>
      </p:ext>
    </p:extLst>
  </p:cSld>
  <p:clrMapOvr>
    <a:masterClrMapping/>
  </p:clrMapOvr>
  <mc:AlternateContent xmlns:mc="http://schemas.openxmlformats.org/markup-compatibility/2006" xmlns:p14="http://schemas.microsoft.com/office/powerpoint/2010/main">
    <mc:Choice Requires="p14">
      <p:transition spd="slow" p14:dur="1750" advClick="0" advTm="10203">
        <p14:ripple/>
      </p:transition>
    </mc:Choice>
    <mc:Fallback xmlns="">
      <p:transition spd="slow" advClick="0" advTm="10203">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Setting delivery</a:t>
            </a:r>
            <a:br>
              <a:rPr lang="en-US" dirty="0" smtClean="0"/>
            </a:b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If delivery is required you can select it at the bottom left corner by clicking on the check box. You will then be prompted to select the time and date and enter your delivery location. Your delivery time should only be set if you know when the driver is available. Please be aware this only books delivery and pick up, you must charge for it by adding the proper delivery charge using the item key required.</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45756" y="1284612"/>
            <a:ext cx="7893211" cy="4610801"/>
          </a:xfr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7207" y="1284612"/>
            <a:ext cx="8004117" cy="472238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3108" y="1284612"/>
            <a:ext cx="7886446" cy="4610801"/>
          </a:xfrm>
          <a:prstGeom prst="rect">
            <a:avLst/>
          </a:prstGeom>
        </p:spPr>
      </p:pic>
      <p:pic>
        <p:nvPicPr>
          <p:cNvPr id="8" name="Picture 7"/>
          <p:cNvPicPr>
            <a:picLocks noChangeAspect="1"/>
          </p:cNvPicPr>
          <p:nvPr/>
        </p:nvPicPr>
        <p:blipFill>
          <a:blip r:embed="rId5"/>
          <a:stretch>
            <a:fillRect/>
          </a:stretch>
        </p:blipFill>
        <p:spPr>
          <a:xfrm>
            <a:off x="4143182" y="1385962"/>
            <a:ext cx="7864522" cy="4615072"/>
          </a:xfrm>
          <a:prstGeom prst="rect">
            <a:avLst/>
          </a:prstGeom>
        </p:spPr>
      </p:pic>
    </p:spTree>
    <p:extLst>
      <p:ext uri="{BB962C8B-B14F-4D97-AF65-F5344CB8AC3E}">
        <p14:creationId xmlns:p14="http://schemas.microsoft.com/office/powerpoint/2010/main" val="3922963627"/>
      </p:ext>
    </p:extLst>
  </p:cSld>
  <p:clrMapOvr>
    <a:masterClrMapping/>
  </p:clrMapOvr>
  <mc:AlternateContent xmlns:mc="http://schemas.openxmlformats.org/markup-compatibility/2006" xmlns:p14="http://schemas.microsoft.com/office/powerpoint/2010/main">
    <mc:Choice Requires="p14">
      <p:transition spd="slow" p14:dur="1750" advClick="0" advTm="27448">
        <p14:ripple/>
      </p:transition>
    </mc:Choice>
    <mc:Fallback xmlns="">
      <p:transition spd="slow" advClick="0" advTm="274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par>
                          <p:cTn id="8" fill="hold">
                            <p:stCondLst>
                              <p:cond delay="12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800"/>
                                        <p:tgtEl>
                                          <p:spTgt spid="3"/>
                                        </p:tgtEl>
                                      </p:cBhvr>
                                    </p:animEffect>
                                  </p:childTnLst>
                                </p:cTn>
                              </p:par>
                            </p:childTnLst>
                          </p:cTn>
                        </p:par>
                        <p:par>
                          <p:cTn id="12" fill="hold">
                            <p:stCondLst>
                              <p:cond delay="12800"/>
                            </p:stCondLst>
                            <p:childTnLst>
                              <p:par>
                                <p:cTn id="13" presetID="10" presetClass="entr" presetSubtype="0" fill="hold" nodeType="afterEffect">
                                  <p:stCondLst>
                                    <p:cond delay="3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200"/>
                                        <p:tgtEl>
                                          <p:spTgt spid="5"/>
                                        </p:tgtEl>
                                      </p:cBhvr>
                                    </p:animEffect>
                                  </p:childTnLst>
                                </p:cTn>
                              </p:par>
                            </p:childTnLst>
                          </p:cTn>
                        </p:par>
                        <p:par>
                          <p:cTn id="16" fill="hold">
                            <p:stCondLst>
                              <p:cond delay="17000"/>
                            </p:stCondLst>
                            <p:childTnLst>
                              <p:par>
                                <p:cTn id="17" presetID="10" presetClass="entr" presetSubtype="0" fill="hold" nodeType="afterEffect">
                                  <p:stCondLst>
                                    <p:cond delay="3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Time and date out</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on occasion need to adjust the time out to reflect delivery time or other reasons. This can be accomplished by clicking the date out in the upper right of the screen. The time out can not be before the delivery time.</a:t>
            </a:r>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4080984" y="1283194"/>
            <a:ext cx="7822755" cy="4613638"/>
          </a:xfrm>
        </p:spPr>
      </p:pic>
    </p:spTree>
    <p:extLst>
      <p:ext uri="{BB962C8B-B14F-4D97-AF65-F5344CB8AC3E}">
        <p14:creationId xmlns:p14="http://schemas.microsoft.com/office/powerpoint/2010/main" val="3204744322"/>
      </p:ext>
    </p:extLst>
  </p:cSld>
  <p:clrMapOvr>
    <a:masterClrMapping/>
  </p:clrMapOvr>
  <mc:AlternateContent xmlns:mc="http://schemas.openxmlformats.org/markup-compatibility/2006" xmlns:p14="http://schemas.microsoft.com/office/powerpoint/2010/main">
    <mc:Choice Requires="p14">
      <p:transition spd="slow" p14:dur="1750" advClick="0" advTm="15206">
        <p14:ripple/>
      </p:transition>
    </mc:Choice>
    <mc:Fallback xmlns="">
      <p:transition spd="slow" advClick="0" advTm="15206">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Finishing off</a:t>
            </a:r>
            <a:endParaRPr lang="en-US" dirty="0"/>
          </a:p>
        </p:txBody>
      </p:sp>
      <p:sp>
        <p:nvSpPr>
          <p:cNvPr id="4" name="Text Placeholder 3"/>
          <p:cNvSpPr>
            <a:spLocks noGrp="1"/>
          </p:cNvSpPr>
          <p:nvPr>
            <p:ph type="body" sz="half" idx="2"/>
          </p:nvPr>
        </p:nvSpPr>
        <p:spPr>
          <a:xfrm>
            <a:off x="685800" y="1995777"/>
            <a:ext cx="3433763" cy="4222461"/>
          </a:xfrm>
        </p:spPr>
        <p:txBody>
          <a:bodyPr>
            <a:normAutofit lnSpcReduction="10000"/>
          </a:bodyPr>
          <a:lstStyle/>
          <a:p>
            <a:r>
              <a:rPr lang="en-US" dirty="0" smtClean="0"/>
              <a:t>On cash accounts deposits and prepayments are required. At this point you must input the amount you will be taking as a deposit, this is generally the amount of the rental plus any sales items. If your unsure how much of a deposit is required ask your manager. To enter a deposit select cash on the drop down menu for rentals/sales then in the line below select how they will pay the deposit in the Deposit drop down menu and finally enter the required amount. Now simply click ok. It will then ask you if you would like to print, email or view on the screen, note that faxing from this screen is currently unavailable. </a:t>
            </a:r>
          </a:p>
          <a:p>
            <a:endParaRPr lang="en-US" dirty="0" smtClean="0"/>
          </a:p>
          <a:p>
            <a:endParaRPr lang="en-US" dirty="0" smtClean="0"/>
          </a:p>
        </p:txBody>
      </p:sp>
      <p:pic>
        <p:nvPicPr>
          <p:cNvPr id="11" name="Picture 10"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2756" y="548640"/>
            <a:ext cx="6692108" cy="5428077"/>
          </a:xfrm>
          <a:prstGeom prst="rect">
            <a:avLst/>
          </a:prstGeom>
        </p:spPr>
      </p:pic>
      <p:pic>
        <p:nvPicPr>
          <p:cNvPr id="13" name="Picture 1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2757" y="562555"/>
            <a:ext cx="6692108" cy="5414162"/>
          </a:xfrm>
          <a:prstGeom prst="rect">
            <a:avLst/>
          </a:prstGeom>
        </p:spPr>
      </p:pic>
    </p:spTree>
    <p:custDataLst>
      <p:tags r:id="rId1"/>
    </p:custDataLst>
    <p:extLst>
      <p:ext uri="{BB962C8B-B14F-4D97-AF65-F5344CB8AC3E}">
        <p14:creationId xmlns:p14="http://schemas.microsoft.com/office/powerpoint/2010/main" val="1445685440"/>
      </p:ext>
    </p:extLst>
  </p:cSld>
  <p:clrMapOvr>
    <a:masterClrMapping/>
  </p:clrMapOvr>
  <mc:AlternateContent xmlns:mc="http://schemas.openxmlformats.org/markup-compatibility/2006" xmlns:p14="http://schemas.microsoft.com/office/powerpoint/2010/main">
    <mc:Choice Requires="p14">
      <p:transition spd="slow" p14:dur="1750" advClick="0" advTm="55209">
        <p14:ripple/>
      </p:transition>
    </mc:Choice>
    <mc:Fallback xmlns="">
      <p:transition spd="slow" advClick="0" advTm="5520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10000"/>
                                  </p:stCondLst>
                                  <p:childTnLst>
                                    <p:animEffect transition="out" filter="barn(outVertical)">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par>
                          <p:cTn id="8" fill="hold">
                            <p:stCondLst>
                              <p:cond delay="10500"/>
                            </p:stCondLst>
                            <p:childTnLst>
                              <p:par>
                                <p:cTn id="9" presetID="16" presetClass="entr" presetSubtype="21" fill="hold" nodeType="afterEffect">
                                  <p:stCondLst>
                                    <p:cond delay="25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Finishing off</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Once you say ok you will go to the printing screen, It will then ask you if you would like to print, email or view on the screen, note that faxing from this screen is currently unavailable. Click print in the lower right corner to finish the contract.</a:t>
            </a:r>
          </a:p>
          <a:p>
            <a:endParaRPr lang="en-US" dirty="0" smtClean="0"/>
          </a:p>
          <a:p>
            <a:endParaRPr lang="en-US" dirty="0" smtClean="0"/>
          </a:p>
          <a:p>
            <a:endParaRPr lang="en-US" dirty="0" smtClean="0"/>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tretch>
            <a:fillRect/>
          </a:stretch>
        </p:blipFill>
        <p:spPr>
          <a:xfrm>
            <a:off x="5079842" y="1283194"/>
            <a:ext cx="5825039" cy="4613638"/>
          </a:xfrm>
        </p:spPr>
      </p:pic>
      <p:pic>
        <p:nvPicPr>
          <p:cNvPr id="3" name="Picture 2"/>
          <p:cNvPicPr>
            <a:picLocks noChangeAspect="1"/>
          </p:cNvPicPr>
          <p:nvPr/>
        </p:nvPicPr>
        <p:blipFill>
          <a:blip r:embed="rId3"/>
          <a:stretch>
            <a:fillRect/>
          </a:stretch>
        </p:blipFill>
        <p:spPr>
          <a:xfrm>
            <a:off x="5090413" y="1281760"/>
            <a:ext cx="5803895" cy="4615072"/>
          </a:xfrm>
          <a:prstGeom prst="rect">
            <a:avLst/>
          </a:prstGeom>
        </p:spPr>
      </p:pic>
    </p:spTree>
    <p:extLst>
      <p:ext uri="{BB962C8B-B14F-4D97-AF65-F5344CB8AC3E}">
        <p14:creationId xmlns:p14="http://schemas.microsoft.com/office/powerpoint/2010/main" val="1133159296"/>
      </p:ext>
    </p:extLst>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3000"/>
                                  </p:stCondLst>
                                  <p:childTnLst>
                                    <p:animEffect transition="out" filter="fade">
                                      <p:cBhvr>
                                        <p:cTn id="6" dur="1100"/>
                                        <p:tgtEl>
                                          <p:spTgt spid="7"/>
                                        </p:tgtEl>
                                      </p:cBhvr>
                                    </p:animEffect>
                                    <p:set>
                                      <p:cBhvr>
                                        <p:cTn id="7" dur="1" fill="hold">
                                          <p:stCondLst>
                                            <p:cond delay="1099"/>
                                          </p:stCondLst>
                                        </p:cTn>
                                        <p:tgtEl>
                                          <p:spTgt spid="7"/>
                                        </p:tgtEl>
                                        <p:attrNameLst>
                                          <p:attrName>style.visibility</p:attrName>
                                        </p:attrNameLst>
                                      </p:cBhvr>
                                      <p:to>
                                        <p:strVal val="hidden"/>
                                      </p:to>
                                    </p:set>
                                  </p:childTnLst>
                                </p:cTn>
                              </p:par>
                            </p:childTnLst>
                          </p:cTn>
                        </p:par>
                        <p:par>
                          <p:cTn id="8" fill="hold">
                            <p:stCondLst>
                              <p:cond delay="41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9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You have completed this training session</a:t>
            </a:r>
            <a:br>
              <a:rPr lang="en-US" dirty="0" smtClean="0"/>
            </a:br>
            <a:endParaRPr lang="en-US" dirty="0"/>
          </a:p>
        </p:txBody>
      </p:sp>
      <p:sp>
        <p:nvSpPr>
          <p:cNvPr id="3" name="Text Placeholder 2"/>
          <p:cNvSpPr>
            <a:spLocks noGrp="1"/>
          </p:cNvSpPr>
          <p:nvPr>
            <p:ph type="body" sz="half" idx="13"/>
          </p:nvPr>
        </p:nvSpPr>
        <p:spPr/>
        <p:txBody>
          <a:bodyPr>
            <a:normAutofit lnSpcReduction="10000"/>
          </a:bodyPr>
          <a:lstStyle/>
          <a:p>
            <a:r>
              <a:rPr lang="en-US" dirty="0" smtClean="0"/>
              <a:t>If you have any questions please ask your manager before writing contracts. And remember to practice using the training mode.</a:t>
            </a:r>
            <a:endParaRPr lang="en-US" dirty="0"/>
          </a:p>
        </p:txBody>
      </p:sp>
      <p:sp>
        <p:nvSpPr>
          <p:cNvPr id="4" name="Text Placeholder 3"/>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1880804467"/>
      </p:ext>
    </p:extLst>
  </p:cSld>
  <p:clrMapOvr>
    <a:masterClrMapping/>
  </p:clrMapOvr>
  <mc:AlternateContent xmlns:mc="http://schemas.openxmlformats.org/markup-compatibility/2006" xmlns:p14="http://schemas.microsoft.com/office/powerpoint/2010/main">
    <mc:Choice Requires="p14">
      <p:transition spd="slow" p14:dur="1750" advClick="0" advTm="4234">
        <p14:ripple/>
      </p:transition>
    </mc:Choice>
    <mc:Fallback xmlns="">
      <p:transition spd="slow" advClick="0" advTm="4234">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3.6"/>
</p:tagLst>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3726</TotalTime>
  <Words>971</Words>
  <Application>Microsoft Office PowerPoint</Application>
  <PresentationFormat>Widescreen</PresentationFormat>
  <Paragraphs>45</Paragraphs>
  <Slides>19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Century Gothic</vt:lpstr>
      <vt:lpstr>Calibri</vt:lpstr>
      <vt:lpstr>Arial</vt:lpstr>
      <vt:lpstr>Cooper Black</vt:lpstr>
      <vt:lpstr>Vapor Trail</vt:lpstr>
      <vt:lpstr>PowerPoint Presentation</vt:lpstr>
      <vt:lpstr>Contract creation</vt:lpstr>
      <vt:lpstr>Select counter system</vt:lpstr>
      <vt:lpstr>Select new contract</vt:lpstr>
      <vt:lpstr>Select normal</vt:lpstr>
      <vt:lpstr>Select customer</vt:lpstr>
      <vt:lpstr>Add Customer</vt:lpstr>
      <vt:lpstr>From License </vt:lpstr>
      <vt:lpstr>Select item</vt:lpstr>
      <vt:lpstr>Select rental length</vt:lpstr>
      <vt:lpstr>Select rental quantity</vt:lpstr>
      <vt:lpstr>Input your hour meter</vt:lpstr>
      <vt:lpstr>Suggested items</vt:lpstr>
      <vt:lpstr>Additional items </vt:lpstr>
      <vt:lpstr>Setting delivery </vt:lpstr>
      <vt:lpstr>Time and date out</vt:lpstr>
      <vt:lpstr>Finishing off</vt:lpstr>
      <vt:lpstr>Finishing off</vt:lpstr>
      <vt:lpstr>You have completed this training session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Contract creation</dc:title>
  <dc:creator>Jason Maki</dc:creator>
  <cp:lastModifiedBy>Jason Maki</cp:lastModifiedBy>
  <cp:revision>47</cp:revision>
  <dcterms:created xsi:type="dcterms:W3CDTF">2013-05-06T19:23:46Z</dcterms:created>
  <dcterms:modified xsi:type="dcterms:W3CDTF">2013-06-28T21:44:52Z</dcterms:modified>
</cp:coreProperties>
</file>