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1"/>
  </p:notesMasterIdLst>
  <p:sldIdLst>
    <p:sldId id="277" r:id="rId2"/>
    <p:sldId id="281" r:id="rId3"/>
    <p:sldId id="257" r:id="rId4"/>
    <p:sldId id="258" r:id="rId5"/>
    <p:sldId id="259" r:id="rId6"/>
    <p:sldId id="260" r:id="rId7"/>
    <p:sldId id="278" r:id="rId8"/>
    <p:sldId id="280" r:id="rId9"/>
    <p:sldId id="279" r:id="rId10"/>
  </p:sldIdLst>
  <p:sldSz cx="12192000" cy="6858000"/>
  <p:notesSz cx="6858000" cy="9144000"/>
  <p:embeddedFontLst>
    <p:embeddedFont>
      <p:font typeface="Century Gothic" panose="020B0502020202020204" pitchFamily="34" charset="0"/>
      <p:regular r:id="rId12"/>
      <p:bold r:id="rId13"/>
      <p:italic r:id="rId14"/>
      <p:boldItalic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Cooper Black" panose="0208090404030B020404" pitchFamily="18" charset="0"/>
      <p:regular r:id="rId20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63" d="100"/>
          <a:sy n="63" d="100"/>
        </p:scale>
        <p:origin x="91" y="61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96B95-0665-4436-B915-44CB6AE099CC}" type="datetimeFigureOut">
              <a:rPr lang="en-US" smtClean="0"/>
              <a:t>6/28/2013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2CB1A9-E151-4CD6-8DC3-30929C784E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17671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2CB1A9-E151-4CD6-8DC3-30929C784E7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59725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6/28/2013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6/28/2013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6/28/2013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6/28/2013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6/28/2013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6/28/2013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6/28/2013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.tm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mp"/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mp"/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3.tm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000">
              <a:schemeClr val="bg1"/>
            </a:gs>
            <a:gs pos="100000">
              <a:schemeClr val="bg1">
                <a:lumMod val="50000"/>
                <a:lumOff val="50000"/>
              </a:schemeClr>
            </a:gs>
            <a:gs pos="85000">
              <a:schemeClr val="bg1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750" y="2000250"/>
            <a:ext cx="8572500" cy="28575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20890" y="1623526"/>
            <a:ext cx="918132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>
                <a:latin typeface="Cooper Black" panose="0208090404030B020404" pitchFamily="18" charset="0"/>
              </a:rPr>
              <a:t>Point </a:t>
            </a:r>
            <a:r>
              <a:rPr lang="en-US" sz="6000" dirty="0">
                <a:latin typeface="Cooper Black" panose="0208090404030B020404" pitchFamily="18" charset="0"/>
              </a:rPr>
              <a:t>of Rental </a:t>
            </a:r>
            <a:r>
              <a:rPr lang="en-US" sz="6000" dirty="0" smtClean="0">
                <a:latin typeface="Cooper Black" panose="0208090404030B020404" pitchFamily="18" charset="0"/>
              </a:rPr>
              <a:t>Training</a:t>
            </a:r>
            <a:r>
              <a:rPr lang="en-US" sz="6000" dirty="0">
                <a:latin typeface="Cooper Black" panose="0208090404030B020404" pitchFamily="18" charset="0"/>
              </a:rPr>
              <a:t/>
            </a:r>
            <a:br>
              <a:rPr lang="en-US" sz="6000" dirty="0">
                <a:latin typeface="Cooper Black" panose="0208090404030B020404" pitchFamily="18" charset="0"/>
              </a:rPr>
            </a:br>
            <a:endParaRPr lang="en-US" sz="6000" dirty="0"/>
          </a:p>
        </p:txBody>
      </p:sp>
      <p:sp>
        <p:nvSpPr>
          <p:cNvPr id="5" name="TextBox 4"/>
          <p:cNvSpPr txBox="1"/>
          <p:nvPr/>
        </p:nvSpPr>
        <p:spPr>
          <a:xfrm>
            <a:off x="0" y="2000250"/>
            <a:ext cx="1209159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Please proceed at your own pace. Press the right arrow key to move though the training or left to go </a:t>
            </a:r>
            <a:r>
              <a:rPr lang="en-US" sz="2400" dirty="0" smtClean="0"/>
              <a:t>back, each slide will automatically advance after </a:t>
            </a:r>
            <a:r>
              <a:rPr lang="en-US" sz="2400" smtClean="0"/>
              <a:t>a few seconds</a:t>
            </a:r>
            <a:r>
              <a:rPr lang="en-US" sz="2400" dirty="0" smtClean="0"/>
              <a:t>.</a:t>
            </a:r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065699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5749">
        <p14:ripple/>
      </p:transition>
    </mc:Choice>
    <mc:Fallback xmlns="">
      <p:transition spd="slow" advClick="0" advTm="1574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xit" presetSubtype="32" fill="hold" nodeType="afterEffect">
                                  <p:stCondLst>
                                    <p:cond delay="11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6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6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5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1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300"/>
                            </p:stCondLst>
                            <p:childTnLst>
                              <p:par>
                                <p:cTn id="2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4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3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7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Rental item creation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From a sales item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81160" y="6483358"/>
            <a:ext cx="2910840" cy="374642"/>
          </a:xfrm>
        </p:spPr>
        <p:txBody>
          <a:bodyPr/>
          <a:lstStyle/>
          <a:p>
            <a:r>
              <a:rPr lang="en-US" smtClean="0"/>
              <a:t>06/04/2013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6400800" cy="365125"/>
          </a:xfrm>
        </p:spPr>
        <p:txBody>
          <a:bodyPr/>
          <a:lstStyle/>
          <a:p>
            <a:r>
              <a:rPr lang="en-US" smtClean="0"/>
              <a:t>version 1.0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1198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8989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0888"/>
            <a:ext cx="3433763" cy="855275"/>
          </a:xfrm>
        </p:spPr>
        <p:txBody>
          <a:bodyPr>
            <a:normAutofit/>
          </a:bodyPr>
          <a:lstStyle/>
          <a:p>
            <a:r>
              <a:rPr lang="en-US" dirty="0" smtClean="0"/>
              <a:t>Select login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995777"/>
            <a:ext cx="3433763" cy="4222461"/>
          </a:xfrm>
        </p:spPr>
        <p:txBody>
          <a:bodyPr/>
          <a:lstStyle/>
          <a:p>
            <a:r>
              <a:rPr lang="en-US" dirty="0" smtClean="0"/>
              <a:t>You must start by clicking the Login at the bottom left of the screen and typing in your password.</a:t>
            </a:r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" r="128"/>
          <a:stretch>
            <a:fillRect/>
          </a:stretch>
        </p:blipFill>
        <p:spPr>
          <a:xfrm>
            <a:off x="4119563" y="750888"/>
            <a:ext cx="7386637" cy="5467350"/>
          </a:xfrm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7880" y="3234673"/>
            <a:ext cx="236240" cy="388654"/>
          </a:xfrm>
          <a:prstGeom prst="rect">
            <a:avLst/>
          </a:prstGeom>
        </p:spPr>
      </p:pic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563" y="750888"/>
            <a:ext cx="7386637" cy="546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090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921">
        <p14:ripple/>
      </p:transition>
    </mc:Choice>
    <mc:Fallback xmlns="">
      <p:transition spd="slow" advClick="0" advTm="109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8338" y="750888"/>
            <a:ext cx="7069087" cy="54673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0888"/>
            <a:ext cx="3433763" cy="85527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Select File maintenance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995777"/>
            <a:ext cx="3433763" cy="4222461"/>
          </a:xfrm>
        </p:spPr>
        <p:txBody>
          <a:bodyPr/>
          <a:lstStyle/>
          <a:p>
            <a:r>
              <a:rPr lang="en-US" dirty="0" smtClean="0"/>
              <a:t>You may either double click the File Maintenance icon or type the #6 in the “Enter Selection” space then press enter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3222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5154">
        <p14:ripple/>
      </p:transition>
    </mc:Choice>
    <mc:Fallback xmlns="">
      <p:transition spd="slow" advClick="0" advTm="1515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0888"/>
            <a:ext cx="3433763" cy="855275"/>
          </a:xfrm>
        </p:spPr>
        <p:txBody>
          <a:bodyPr>
            <a:normAutofit/>
          </a:bodyPr>
          <a:lstStyle/>
          <a:p>
            <a:r>
              <a:rPr lang="en-US" dirty="0" smtClean="0"/>
              <a:t>Select item file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995777"/>
            <a:ext cx="3433763" cy="4222461"/>
          </a:xfrm>
        </p:spPr>
        <p:txBody>
          <a:bodyPr/>
          <a:lstStyle/>
          <a:p>
            <a:r>
              <a:rPr lang="en-US" dirty="0" smtClean="0"/>
              <a:t>You may either double click the item file icon or type the #1 in the “Enter Selection” space then press enter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3601" y="750888"/>
            <a:ext cx="2686117" cy="4079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020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9097">
        <p14:ripple/>
      </p:transition>
    </mc:Choice>
    <mc:Fallback xmlns="">
      <p:transition spd="slow" advClick="0" advTm="909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7984" y="958698"/>
            <a:ext cx="5465012" cy="49863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0888"/>
            <a:ext cx="3433763" cy="85527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Enter Sales </a:t>
            </a:r>
            <a:r>
              <a:rPr lang="en-US" dirty="0" smtClean="0"/>
              <a:t>item </a:t>
            </a:r>
            <a:r>
              <a:rPr lang="en-US" dirty="0" smtClean="0"/>
              <a:t>key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995777"/>
            <a:ext cx="3433763" cy="4222461"/>
          </a:xfrm>
        </p:spPr>
        <p:txBody>
          <a:bodyPr/>
          <a:lstStyle/>
          <a:p>
            <a:r>
              <a:rPr lang="en-US" dirty="0" smtClean="0"/>
              <a:t>You may enter the </a:t>
            </a:r>
            <a:r>
              <a:rPr lang="en-US" dirty="0" smtClean="0"/>
              <a:t>item </a:t>
            </a:r>
            <a:r>
              <a:rPr lang="en-US" dirty="0" smtClean="0"/>
              <a:t>key in the item </a:t>
            </a:r>
            <a:r>
              <a:rPr lang="en-US" dirty="0" smtClean="0"/>
              <a:t>key: </a:t>
            </a:r>
            <a:r>
              <a:rPr lang="en-US" dirty="0" smtClean="0"/>
              <a:t>slot or search for </a:t>
            </a:r>
            <a:r>
              <a:rPr lang="en-US" dirty="0" smtClean="0"/>
              <a:t>an item </a:t>
            </a:r>
            <a:r>
              <a:rPr lang="en-US" dirty="0" smtClean="0"/>
              <a:t>using one of the other fields available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7984" y="958699"/>
            <a:ext cx="5463890" cy="3832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674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6140">
        <p14:ripple/>
      </p:transition>
    </mc:Choice>
    <mc:Fallback xmlns="">
      <p:transition spd="slow" advClick="0" advTm="161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0629" y="1605107"/>
            <a:ext cx="7133974" cy="50038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0888"/>
            <a:ext cx="3433763" cy="85527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Create a new item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995777"/>
            <a:ext cx="3433763" cy="4222461"/>
          </a:xfrm>
        </p:spPr>
        <p:txBody>
          <a:bodyPr/>
          <a:lstStyle/>
          <a:p>
            <a:r>
              <a:rPr lang="en-US" dirty="0" smtClean="0"/>
              <a:t>You may now click the Functions drop down menu and select </a:t>
            </a:r>
            <a:r>
              <a:rPr lang="en-US" dirty="0" smtClean="0"/>
              <a:t>Transfer to Rental. Select yes when asked if this is the item you want to transfer (if it is). If it is a Serialized rental item (0000#00000)  select create new rental item record, if it is a multi number (0000#00m) select no.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0628" y="1605106"/>
            <a:ext cx="2540677" cy="2757343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3551" y="3565940"/>
            <a:ext cx="2408129" cy="1082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998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25449">
        <p14:ripple/>
      </p:transition>
    </mc:Choice>
    <mc:Fallback xmlns="">
      <p:transition spd="slow" advClick="0" advTm="2544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25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0888"/>
            <a:ext cx="3433763" cy="85527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Create a new item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995777"/>
            <a:ext cx="3433763" cy="4222461"/>
          </a:xfrm>
        </p:spPr>
        <p:txBody>
          <a:bodyPr/>
          <a:lstStyle/>
          <a:p>
            <a:r>
              <a:rPr lang="en-US" dirty="0" smtClean="0"/>
              <a:t>Enter the units rental number (0000#00000) and fill in all relevant data in all fields. </a:t>
            </a:r>
            <a:r>
              <a:rPr lang="en-US" dirty="0" smtClean="0"/>
              <a:t>Once </a:t>
            </a:r>
            <a:r>
              <a:rPr lang="en-US" dirty="0" smtClean="0"/>
              <a:t>all data has been filled in and everything is checked for correctness simply click ok and the item will be </a:t>
            </a:r>
            <a:r>
              <a:rPr lang="en-US" dirty="0" smtClean="0"/>
              <a:t>ready to rent.</a:t>
            </a:r>
            <a:endParaRPr lang="en-US" dirty="0" smtClean="0"/>
          </a:p>
          <a:p>
            <a:r>
              <a:rPr lang="en-US" dirty="0" smtClean="0"/>
              <a:t>Insure you have filled in as much information as possible as it will help you later</a:t>
            </a:r>
            <a:r>
              <a:rPr lang="en-US" dirty="0" smtClean="0"/>
              <a:t>!! Notes are very useful to remind staff to include or suggest items and Print outs are helpful to customers. Be sure to add </a:t>
            </a:r>
            <a:r>
              <a:rPr lang="en-US" dirty="0"/>
              <a:t>header key and to change the </a:t>
            </a:r>
            <a:r>
              <a:rPr lang="en-US" dirty="0" smtClean="0"/>
              <a:t>category. I</a:t>
            </a:r>
            <a:r>
              <a:rPr lang="en-US" dirty="0" smtClean="0"/>
              <a:t>f there is no header refer to header creation training.</a:t>
            </a:r>
            <a:endParaRPr lang="en-US" dirty="0"/>
          </a:p>
          <a:p>
            <a:endParaRPr lang="en-US" dirty="0"/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4238" y="750888"/>
            <a:ext cx="7070181" cy="4941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574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5019">
        <p14:ripple/>
      </p:transition>
    </mc:Choice>
    <mc:Fallback xmlns="">
      <p:transition spd="slow" advClick="0" advTm="1501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You have completed this training session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3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If you have any questions please ask your manager before adding sales items. And remember to practice using the training mode.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5738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6173">
        <p14:ripple/>
      </p:transition>
    </mc:Choice>
    <mc:Fallback xmlns="">
      <p:transition spd="slow" advClick="0" advTm="617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30305</TotalTime>
  <Words>354</Words>
  <Application>Microsoft Office PowerPoint</Application>
  <PresentationFormat>Widescreen</PresentationFormat>
  <Paragraphs>22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Century Gothic</vt:lpstr>
      <vt:lpstr>Calibri</vt:lpstr>
      <vt:lpstr>Arial</vt:lpstr>
      <vt:lpstr>Cooper Black</vt:lpstr>
      <vt:lpstr>Vapor Trail</vt:lpstr>
      <vt:lpstr>PowerPoint Presentation</vt:lpstr>
      <vt:lpstr>Rental item creation </vt:lpstr>
      <vt:lpstr>Select login</vt:lpstr>
      <vt:lpstr>Select File maintenance</vt:lpstr>
      <vt:lpstr>Select item file</vt:lpstr>
      <vt:lpstr>Enter Sales item key</vt:lpstr>
      <vt:lpstr>Create a new item</vt:lpstr>
      <vt:lpstr>Create a new item</vt:lpstr>
      <vt:lpstr>You have completed this training session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Contract creation</dc:title>
  <dc:creator>Jason Maki</dc:creator>
  <cp:lastModifiedBy>Jason Maki</cp:lastModifiedBy>
  <cp:revision>86</cp:revision>
  <dcterms:created xsi:type="dcterms:W3CDTF">2013-05-06T19:23:46Z</dcterms:created>
  <dcterms:modified xsi:type="dcterms:W3CDTF">2013-06-28T21:44:01Z</dcterms:modified>
</cp:coreProperties>
</file>