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7"/>
  </p:notesMasterIdLst>
  <p:sldIdLst>
    <p:sldId id="27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80" r:id="rId10"/>
    <p:sldId id="281" r:id="rId11"/>
    <p:sldId id="267" r:id="rId12"/>
    <p:sldId id="282" r:id="rId13"/>
    <p:sldId id="283" r:id="rId14"/>
    <p:sldId id="268" r:id="rId15"/>
    <p:sldId id="276" r:id="rId16"/>
  </p:sldIdLst>
  <p:sldSz cx="12192000" cy="6858000"/>
  <p:notesSz cx="6858000" cy="9144000"/>
  <p:embeddedFontLst>
    <p:embeddedFont>
      <p:font typeface="Cooper Black" panose="0208090404030B020404" pitchFamily="18" charset="0"/>
      <p:regular r:id="rId18"/>
    </p:embeddedFont>
    <p:embeddedFont>
      <p:font typeface="Century Gothic" panose="020B0502020202020204" pitchFamily="34" charset="0"/>
      <p:regular r:id="rId19"/>
      <p:bold r:id="rId20"/>
      <p:italic r:id="rId21"/>
      <p:boldItalic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49" d="100"/>
          <a:sy n="49" d="100"/>
        </p:scale>
        <p:origin x="86" y="92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96B95-0665-4436-B915-44CB6AE099C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2CB1A9-E151-4CD6-8DC3-30929C784E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7671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2CB1A9-E151-4CD6-8DC3-30929C784E7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7648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5/17/2013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5/17/2013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5/17/2013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5/17/2013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5/17/2013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5/17/2013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14:ripple/>
      </p:transition>
    </mc:Choice>
    <mc:Fallback xmlns="">
      <p:transition spd="slow" advClick="0" advTm="10000">
        <p:fade/>
      </p:transition>
    </mc:Fallback>
  </mc:AlternateConten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tm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mp"/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4.tmp"/><Relationship Id="rId4" Type="http://schemas.openxmlformats.org/officeDocument/2006/relationships/image" Target="../media/image13.tm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mp"/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4" Type="http://schemas.openxmlformats.org/officeDocument/2006/relationships/image" Target="../media/image16.tm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mp"/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mp"/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tmp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000">
              <a:schemeClr val="bg1"/>
            </a:gs>
            <a:gs pos="100000">
              <a:schemeClr val="bg1">
                <a:lumMod val="50000"/>
                <a:lumOff val="50000"/>
              </a:schemeClr>
            </a:gs>
            <a:gs pos="85000">
              <a:schemeClr val="bg1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750" y="2000250"/>
            <a:ext cx="8572500" cy="2857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20890" y="1623526"/>
            <a:ext cx="918132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latin typeface="Cooper Black" panose="0208090404030B020404" pitchFamily="18" charset="0"/>
              </a:rPr>
              <a:t>Point </a:t>
            </a:r>
            <a:r>
              <a:rPr lang="en-US" sz="6000" dirty="0">
                <a:latin typeface="Cooper Black" panose="0208090404030B020404" pitchFamily="18" charset="0"/>
              </a:rPr>
              <a:t>of Rental </a:t>
            </a:r>
            <a:r>
              <a:rPr lang="en-US" sz="6000" dirty="0" smtClean="0">
                <a:latin typeface="Cooper Black" panose="0208090404030B020404" pitchFamily="18" charset="0"/>
              </a:rPr>
              <a:t>Training</a:t>
            </a:r>
            <a:r>
              <a:rPr lang="en-US" sz="6000" dirty="0">
                <a:latin typeface="Cooper Black" panose="0208090404030B020404" pitchFamily="18" charset="0"/>
              </a:rPr>
              <a:t/>
            </a:r>
            <a:br>
              <a:rPr lang="en-US" sz="6000" dirty="0">
                <a:latin typeface="Cooper Black" panose="0208090404030B020404" pitchFamily="18" charset="0"/>
              </a:rPr>
            </a:br>
            <a:endParaRPr lang="en-US" sz="60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2000250"/>
            <a:ext cx="120915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Please proceed at your own pace. Press the right arrow key to move though the training or left to go </a:t>
            </a:r>
            <a:r>
              <a:rPr lang="en-US" sz="2400" dirty="0" smtClean="0"/>
              <a:t>back, each slide will automatically advance after </a:t>
            </a:r>
            <a:r>
              <a:rPr lang="en-US" sz="2400" smtClean="0"/>
              <a:t>a few seconds</a:t>
            </a:r>
            <a:r>
              <a:rPr lang="en-US" sz="2400" dirty="0" smtClean="0"/>
              <a:t>.</a:t>
            </a:r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65699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14814">
        <p14:ripple/>
      </p:transition>
    </mc:Choice>
    <mc:Fallback>
      <p:transition spd="slow" advClick="0" advTm="148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xit" presetSubtype="32" fill="hold" nodeType="afterEffect">
                                  <p:stCondLst>
                                    <p:cond delay="1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6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6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5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1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300"/>
                            </p:stCondLst>
                            <p:childTnLst>
                              <p:par>
                                <p:cTn id="2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4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3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7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item creation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Sales Header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81160" y="6483358"/>
            <a:ext cx="2910840" cy="374642"/>
          </a:xfrm>
        </p:spPr>
        <p:txBody>
          <a:bodyPr/>
          <a:lstStyle/>
          <a:p>
            <a:r>
              <a:rPr lang="en-US" dirty="0" smtClean="0"/>
              <a:t>5/8/2013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6400800" cy="365125"/>
          </a:xfrm>
        </p:spPr>
        <p:txBody>
          <a:bodyPr/>
          <a:lstStyle/>
          <a:p>
            <a:r>
              <a:rPr lang="en-US" smtClean="0"/>
              <a:t>version 1.0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6223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3131">
        <p14:ripple/>
      </p:transition>
    </mc:Choice>
    <mc:Fallback>
      <p:transition spd="slow" advClick="0" advTm="313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0888"/>
            <a:ext cx="3433763" cy="855275"/>
          </a:xfrm>
        </p:spPr>
        <p:txBody>
          <a:bodyPr>
            <a:normAutofit/>
          </a:bodyPr>
          <a:lstStyle/>
          <a:p>
            <a:r>
              <a:rPr lang="en-US" dirty="0" smtClean="0"/>
              <a:t>Select login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995777"/>
            <a:ext cx="3433763" cy="4222461"/>
          </a:xfrm>
        </p:spPr>
        <p:txBody>
          <a:bodyPr/>
          <a:lstStyle/>
          <a:p>
            <a:r>
              <a:rPr lang="en-US" dirty="0" smtClean="0"/>
              <a:t>You must start by clicking the Login at the bottom left of the screen and typing in your password.</a:t>
            </a:r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" r="128"/>
          <a:stretch>
            <a:fillRect/>
          </a:stretch>
        </p:blipFill>
        <p:spPr>
          <a:xfrm>
            <a:off x="4119563" y="750888"/>
            <a:ext cx="7386637" cy="5467350"/>
          </a:xfr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7880" y="3234673"/>
            <a:ext cx="236240" cy="388654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563" y="750888"/>
            <a:ext cx="7386637" cy="546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090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8091">
        <p14:ripple/>
      </p:transition>
    </mc:Choice>
    <mc:Fallback>
      <p:transition spd="slow" advClick="0" advTm="80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8338" y="750888"/>
            <a:ext cx="7069087" cy="54673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0888"/>
            <a:ext cx="3433763" cy="85527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Select File maintenance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995777"/>
            <a:ext cx="3433763" cy="4222461"/>
          </a:xfrm>
        </p:spPr>
        <p:txBody>
          <a:bodyPr/>
          <a:lstStyle/>
          <a:p>
            <a:r>
              <a:rPr lang="en-US" dirty="0" smtClean="0"/>
              <a:t>You may either double click the File Maintenance icon or type the #6 in the “Enter Selection” space then press enter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3222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8006">
        <p14:ripple/>
      </p:transition>
    </mc:Choice>
    <mc:Fallback>
      <p:transition spd="slow" advClick="0" advTm="800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0888"/>
            <a:ext cx="3433763" cy="855275"/>
          </a:xfrm>
        </p:spPr>
        <p:txBody>
          <a:bodyPr>
            <a:normAutofit/>
          </a:bodyPr>
          <a:lstStyle/>
          <a:p>
            <a:r>
              <a:rPr lang="en-US" dirty="0" smtClean="0"/>
              <a:t>Select item file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995777"/>
            <a:ext cx="3433763" cy="4222461"/>
          </a:xfrm>
        </p:spPr>
        <p:txBody>
          <a:bodyPr/>
          <a:lstStyle/>
          <a:p>
            <a:r>
              <a:rPr lang="en-US" dirty="0" smtClean="0"/>
              <a:t>You may either double click the item file icon or type the #1 in the “Enter Selection” space then press enter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601" y="750888"/>
            <a:ext cx="2686117" cy="4079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020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11108">
        <p14:ripple/>
      </p:transition>
    </mc:Choice>
    <mc:Fallback>
      <p:transition spd="slow" advClick="0" advTm="1110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7984" y="958698"/>
            <a:ext cx="5465012" cy="49863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0888"/>
            <a:ext cx="3433763" cy="85527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Select Add item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995777"/>
            <a:ext cx="3433763" cy="4222461"/>
          </a:xfrm>
        </p:spPr>
        <p:txBody>
          <a:bodyPr/>
          <a:lstStyle/>
          <a:p>
            <a:r>
              <a:rPr lang="en-US" dirty="0" smtClean="0"/>
              <a:t>You may now select the Add Item button at the lower left of the screen by clicking it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8674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10011">
        <p14:ripple/>
      </p:transition>
    </mc:Choice>
    <mc:Fallback>
      <p:transition spd="slow" advClick="0" advTm="1001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563" y="744910"/>
            <a:ext cx="7597618" cy="535474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0888"/>
            <a:ext cx="3433763" cy="85527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Enter item description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995777"/>
            <a:ext cx="3433763" cy="4222461"/>
          </a:xfrm>
        </p:spPr>
        <p:txBody>
          <a:bodyPr>
            <a:normAutofit fontScale="92500" lnSpcReduction="20000"/>
          </a:bodyPr>
          <a:lstStyle/>
          <a:p>
            <a:endParaRPr lang="en-US" dirty="0" smtClean="0"/>
          </a:p>
          <a:p>
            <a:r>
              <a:rPr lang="en-US" dirty="0" smtClean="0"/>
              <a:t>Sales item keys are either the manufactures part number, the serial number or a part number with a prefix such as “BC” for bobcat, see management for the proper key for your item. </a:t>
            </a:r>
          </a:p>
          <a:p>
            <a:r>
              <a:rPr lang="en-US" dirty="0" smtClean="0"/>
              <a:t>Name is simply the name, usually a generalized name followed by more in depth name for instance “</a:t>
            </a:r>
            <a:r>
              <a:rPr lang="en-US" dirty="0" err="1" smtClean="0"/>
              <a:t>Hilti</a:t>
            </a:r>
            <a:r>
              <a:rPr lang="en-US" dirty="0" smtClean="0"/>
              <a:t> Hammer Drill, TE70-ATC </a:t>
            </a:r>
            <a:r>
              <a:rPr lang="en-US" dirty="0" err="1" smtClean="0"/>
              <a:t>Combihammer</a:t>
            </a:r>
            <a:r>
              <a:rPr lang="en-US" dirty="0" smtClean="0"/>
              <a:t>”</a:t>
            </a:r>
          </a:p>
          <a:p>
            <a:endParaRPr lang="en-US" dirty="0"/>
          </a:p>
          <a:p>
            <a:r>
              <a:rPr lang="en-US" dirty="0" err="1" smtClean="0"/>
              <a:t>Descr</a:t>
            </a:r>
            <a:r>
              <a:rPr lang="en-US" dirty="0" smtClean="0"/>
              <a:t>: is a more detailed description for quick reference</a:t>
            </a:r>
          </a:p>
          <a:p>
            <a:r>
              <a:rPr lang="en-US" dirty="0" smtClean="0"/>
              <a:t>Part no: is the manufactures part number.</a:t>
            </a:r>
          </a:p>
          <a:p>
            <a:r>
              <a:rPr lang="en-US" dirty="0" smtClean="0"/>
              <a:t>Quantity, sold, </a:t>
            </a:r>
            <a:r>
              <a:rPr lang="en-US" dirty="0" err="1" smtClean="0"/>
              <a:t>subrent</a:t>
            </a:r>
            <a:r>
              <a:rPr lang="en-US" dirty="0" smtClean="0"/>
              <a:t>, and on order are not entered here.</a:t>
            </a:r>
            <a:endParaRPr lang="en-US" dirty="0"/>
          </a:p>
        </p:txBody>
      </p:sp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563" y="744910"/>
            <a:ext cx="7597618" cy="2206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27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24496">
        <p14:ripple/>
      </p:transition>
    </mc:Choice>
    <mc:Fallback>
      <p:transition spd="slow" advClick="0" advTm="244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563" y="744910"/>
            <a:ext cx="7597618" cy="535474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0888"/>
            <a:ext cx="3433763" cy="85527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Enter Classification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995777"/>
            <a:ext cx="3433763" cy="4222461"/>
          </a:xfrm>
        </p:spPr>
        <p:txBody>
          <a:bodyPr/>
          <a:lstStyle/>
          <a:p>
            <a:r>
              <a:rPr lang="en-US" dirty="0" smtClean="0"/>
              <a:t>For item type you should select Sales – </a:t>
            </a:r>
            <a:r>
              <a:rPr lang="en-US" dirty="0" smtClean="0"/>
              <a:t>Header, </a:t>
            </a:r>
            <a:r>
              <a:rPr lang="en-US" dirty="0" smtClean="0"/>
              <a:t>simply click the drop down menu, </a:t>
            </a:r>
          </a:p>
          <a:p>
            <a:r>
              <a:rPr lang="en-US" dirty="0" smtClean="0"/>
              <a:t>Select the category that best fits your item</a:t>
            </a:r>
          </a:p>
          <a:p>
            <a:r>
              <a:rPr lang="en-US" dirty="0" smtClean="0"/>
              <a:t>Department is left blank</a:t>
            </a:r>
          </a:p>
          <a:p>
            <a:r>
              <a:rPr lang="en-US" dirty="0" smtClean="0"/>
              <a:t>Item number is filled in by point of rentals</a:t>
            </a:r>
          </a:p>
          <a:p>
            <a:r>
              <a:rPr lang="en-US" dirty="0" smtClean="0"/>
              <a:t>Home </a:t>
            </a:r>
            <a:r>
              <a:rPr lang="en-US" dirty="0" err="1" smtClean="0"/>
              <a:t>loc</a:t>
            </a:r>
            <a:r>
              <a:rPr lang="en-US" dirty="0" smtClean="0"/>
              <a:t> and current </a:t>
            </a:r>
            <a:r>
              <a:rPr lang="en-US" dirty="0" err="1" smtClean="0"/>
              <a:t>loc</a:t>
            </a:r>
            <a:r>
              <a:rPr lang="en-US" dirty="0" smtClean="0"/>
              <a:t> are always 000 for header items</a:t>
            </a:r>
          </a:p>
        </p:txBody>
      </p:sp>
      <p:pic>
        <p:nvPicPr>
          <p:cNvPr id="8" name="Picture 7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3646" y="744910"/>
            <a:ext cx="7609453" cy="2749634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8648" y="2230472"/>
            <a:ext cx="3484075" cy="4627528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6673" y="1559031"/>
            <a:ext cx="3408024" cy="5298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937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25005">
        <p14:ripple/>
      </p:transition>
    </mc:Choice>
    <mc:Fallback>
      <p:transition spd="slow" advClick="0" advTm="250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" presetID="16" presetClass="exit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500"/>
                            </p:stCondLst>
                            <p:childTnLst>
                              <p:par>
                                <p:cTn id="25" presetID="53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9500"/>
                            </p:stCondLst>
                            <p:childTnLst>
                              <p:par>
                                <p:cTn id="37" presetID="53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563" y="744910"/>
            <a:ext cx="7597618" cy="535474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0888"/>
            <a:ext cx="3433763" cy="855275"/>
          </a:xfrm>
        </p:spPr>
        <p:txBody>
          <a:bodyPr>
            <a:normAutofit/>
          </a:bodyPr>
          <a:lstStyle/>
          <a:p>
            <a:r>
              <a:rPr lang="en-US" dirty="0" smtClean="0"/>
              <a:t>Enter rates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995777"/>
            <a:ext cx="3433763" cy="4222461"/>
          </a:xfrm>
        </p:spPr>
        <p:txBody>
          <a:bodyPr/>
          <a:lstStyle/>
          <a:p>
            <a:r>
              <a:rPr lang="en-US" dirty="0" smtClean="0"/>
              <a:t>For sell price enter the price we are selling the item for</a:t>
            </a:r>
          </a:p>
          <a:p>
            <a:r>
              <a:rPr lang="en-US" dirty="0" smtClean="0"/>
              <a:t>Retail price is the manufacturer suggested list price</a:t>
            </a:r>
          </a:p>
          <a:p>
            <a:r>
              <a:rPr lang="en-US" dirty="0" smtClean="0"/>
              <a:t>Deposit is the amount required for special order (generally not used)</a:t>
            </a:r>
          </a:p>
          <a:p>
            <a:r>
              <a:rPr lang="en-US" dirty="0" smtClean="0"/>
              <a:t>GST should always be 5% and should not be edited</a:t>
            </a:r>
          </a:p>
          <a:p>
            <a:endParaRPr lang="en-US" dirty="0" smtClean="0"/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563" y="787274"/>
            <a:ext cx="4787954" cy="5430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40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24102">
        <p14:ripple/>
      </p:transition>
    </mc:Choice>
    <mc:Fallback>
      <p:transition spd="slow" advClick="0" advTm="241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" presetID="16" presetClass="exit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563" y="744910"/>
            <a:ext cx="7597618" cy="535474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0888"/>
            <a:ext cx="3433763" cy="855275"/>
          </a:xfrm>
        </p:spPr>
        <p:txBody>
          <a:bodyPr>
            <a:normAutofit/>
          </a:bodyPr>
          <a:lstStyle/>
          <a:p>
            <a:r>
              <a:rPr lang="en-US" dirty="0" smtClean="0"/>
              <a:t>Enter detail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995777"/>
            <a:ext cx="3433763" cy="4222461"/>
          </a:xfrm>
        </p:spPr>
        <p:txBody>
          <a:bodyPr/>
          <a:lstStyle/>
          <a:p>
            <a:r>
              <a:rPr lang="en-US" dirty="0" smtClean="0"/>
              <a:t>Fill in as many of the fields as you can, header key: should be left blank as well as link, count date, instruct file, </a:t>
            </a:r>
            <a:r>
              <a:rPr lang="en-US" smtClean="0"/>
              <a:t>bin location and group. </a:t>
            </a:r>
            <a:endParaRPr lang="en-US" dirty="0" smtClean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3697" y="1995777"/>
            <a:ext cx="7453484" cy="246649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1271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22952">
        <p14:ripple/>
      </p:transition>
    </mc:Choice>
    <mc:Fallback>
      <p:transition spd="slow" advClick="0" advTm="229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6266" y="1271737"/>
            <a:ext cx="7912191" cy="4636553"/>
          </a:xfrm>
          <a:prstGeom prst="rect">
            <a:avLst/>
          </a:prstGeo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6265" y="1271737"/>
            <a:ext cx="7912191" cy="463655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0888"/>
            <a:ext cx="3433763" cy="855275"/>
          </a:xfrm>
        </p:spPr>
        <p:txBody>
          <a:bodyPr>
            <a:normAutofit/>
          </a:bodyPr>
          <a:lstStyle/>
          <a:p>
            <a:r>
              <a:rPr lang="en-US" dirty="0" smtClean="0"/>
              <a:t>tabs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995777"/>
            <a:ext cx="3433763" cy="4222461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Select each tab and fill in the corresponding information.</a:t>
            </a:r>
          </a:p>
          <a:p>
            <a:r>
              <a:rPr lang="en-US" dirty="0" smtClean="0"/>
              <a:t>The Specs tab is item specific specs such as weight, power output and other information that people may ask about. </a:t>
            </a:r>
          </a:p>
          <a:p>
            <a:r>
              <a:rPr lang="en-US" dirty="0" smtClean="0"/>
              <a:t>Notes are notes that sales staff can use as a reference, these are not visible on contracts</a:t>
            </a:r>
          </a:p>
          <a:p>
            <a:r>
              <a:rPr lang="en-US" dirty="0" smtClean="0"/>
              <a:t>Print out is the same as notes but will print on an invoice</a:t>
            </a:r>
          </a:p>
          <a:p>
            <a:r>
              <a:rPr lang="en-US" dirty="0" smtClean="0"/>
              <a:t>Income is not editable</a:t>
            </a:r>
          </a:p>
          <a:p>
            <a:r>
              <a:rPr lang="en-US" dirty="0" smtClean="0"/>
              <a:t>Asset is where purchase price, serial numbers and markup may be put. Markup should only be used if you want to set a percentage of markup instead of a set price.</a:t>
            </a:r>
          </a:p>
        </p:txBody>
      </p:sp>
    </p:spTree>
    <p:extLst>
      <p:ext uri="{BB962C8B-B14F-4D97-AF65-F5344CB8AC3E}">
        <p14:creationId xmlns:p14="http://schemas.microsoft.com/office/powerpoint/2010/main" val="965727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38107">
        <p14:ripple/>
      </p:transition>
    </mc:Choice>
    <mc:Fallback>
      <p:transition spd="slow" advClick="0" advTm="3810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9959" y="953320"/>
            <a:ext cx="7234821" cy="500604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0888"/>
            <a:ext cx="3433763" cy="855275"/>
          </a:xfrm>
        </p:spPr>
        <p:txBody>
          <a:bodyPr>
            <a:normAutofit/>
          </a:bodyPr>
          <a:lstStyle/>
          <a:p>
            <a:r>
              <a:rPr lang="en-US" dirty="0" smtClean="0"/>
              <a:t>tabs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995777"/>
            <a:ext cx="3433763" cy="4222461"/>
          </a:xfrm>
        </p:spPr>
        <p:txBody>
          <a:bodyPr>
            <a:normAutofit/>
          </a:bodyPr>
          <a:lstStyle/>
          <a:p>
            <a:r>
              <a:rPr lang="en-US" dirty="0" smtClean="0"/>
              <a:t>Purchases is for later reference</a:t>
            </a:r>
          </a:p>
          <a:p>
            <a:r>
              <a:rPr lang="en-US" dirty="0" smtClean="0"/>
              <a:t>Vendor is the location for information on where we acquire our products. Use Vendor 1: as the primary source Vendor 2: as a backup place to purchase if available and Vendor 3: as the same.</a:t>
            </a:r>
            <a:r>
              <a:rPr lang="en-US" dirty="0"/>
              <a:t> </a:t>
            </a:r>
            <a:r>
              <a:rPr lang="en-US" dirty="0" smtClean="0"/>
              <a:t>You may either type in the vendor number over the 0 or you may double click on the “No vendor selected” to bring up a vendor lookup box.</a:t>
            </a:r>
          </a:p>
          <a:p>
            <a:r>
              <a:rPr lang="en-US" dirty="0"/>
              <a:t>The Engine tab is used to store info on the engine of a sales item.</a:t>
            </a:r>
          </a:p>
          <a:p>
            <a:endParaRPr lang="en-US" dirty="0"/>
          </a:p>
        </p:txBody>
      </p:sp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7648" y="2671415"/>
            <a:ext cx="1859441" cy="1569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877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30682">
        <p14:ripple/>
      </p:transition>
    </mc:Choice>
    <mc:Fallback>
      <p:transition spd="slow" advClick="0" advTm="306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0888"/>
            <a:ext cx="3433763" cy="855275"/>
          </a:xfrm>
        </p:spPr>
        <p:txBody>
          <a:bodyPr>
            <a:normAutofit/>
          </a:bodyPr>
          <a:lstStyle/>
          <a:p>
            <a:r>
              <a:rPr lang="en-US" dirty="0" smtClean="0"/>
              <a:t>tabs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995777"/>
            <a:ext cx="3433763" cy="4222461"/>
          </a:xfrm>
        </p:spPr>
        <p:txBody>
          <a:bodyPr>
            <a:normAutofit/>
          </a:bodyPr>
          <a:lstStyle/>
          <a:p>
            <a:r>
              <a:rPr lang="en-US" dirty="0" smtClean="0"/>
              <a:t>The Options tab contains reorder quantity's, Fuel Capacity, and other information on the item. Bulk item is for rentals, Suppress avail check stops warnings if you reach 0 quantity. </a:t>
            </a:r>
            <a:r>
              <a:rPr lang="en-US" dirty="0" err="1" smtClean="0"/>
              <a:t>Msg</a:t>
            </a:r>
            <a:r>
              <a:rPr lang="en-US" dirty="0" smtClean="0"/>
              <a:t> code: is unused as is default sort.</a:t>
            </a:r>
            <a:endParaRPr lang="en-US" dirty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717" y="1178525"/>
            <a:ext cx="7085100" cy="4975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002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26115">
        <p14:ripple/>
      </p:transition>
    </mc:Choice>
    <mc:Fallback>
      <p:transition spd="slow" advClick="0" advTm="2611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0888"/>
            <a:ext cx="3433763" cy="855275"/>
          </a:xfrm>
        </p:spPr>
        <p:txBody>
          <a:bodyPr>
            <a:normAutofit/>
          </a:bodyPr>
          <a:lstStyle/>
          <a:p>
            <a:r>
              <a:rPr lang="en-US" dirty="0" smtClean="0"/>
              <a:t>Finishing off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995777"/>
            <a:ext cx="3433763" cy="4222461"/>
          </a:xfrm>
        </p:spPr>
        <p:txBody>
          <a:bodyPr/>
          <a:lstStyle/>
          <a:p>
            <a:r>
              <a:rPr lang="en-US" dirty="0" smtClean="0"/>
              <a:t>Click the ok button on the lower right of the screen once everything is filled in and it will return you to the Inventory selection screen. </a:t>
            </a:r>
            <a:endParaRPr lang="en-US" dirty="0" smtClean="0"/>
          </a:p>
          <a:p>
            <a:endParaRPr lang="en-US" dirty="0" smtClean="0"/>
          </a:p>
        </p:txBody>
      </p:sp>
      <p:pic>
        <p:nvPicPr>
          <p:cNvPr id="5" name="Picture Placeholder 4" descr="Screen Clipping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1298" y="748370"/>
            <a:ext cx="4700785" cy="5469868"/>
          </a:xfrm>
        </p:spPr>
      </p:pic>
    </p:spTree>
    <p:extLst>
      <p:ext uri="{BB962C8B-B14F-4D97-AF65-F5344CB8AC3E}">
        <p14:creationId xmlns:p14="http://schemas.microsoft.com/office/powerpoint/2010/main" val="4044279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7086">
        <p14:ripple/>
      </p:transition>
    </mc:Choice>
    <mc:Fallback>
      <p:transition spd="slow" advClick="0" advTm="708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You have completed this training session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3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If you have any questions please ask your manager </a:t>
            </a:r>
            <a:r>
              <a:rPr lang="en-US" dirty="0" smtClean="0"/>
              <a:t>before adding header items. </a:t>
            </a:r>
            <a:r>
              <a:rPr lang="en-US" dirty="0" smtClean="0"/>
              <a:t>And remember to practice using the training mode.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0804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15075">
        <p14:ripple/>
      </p:transition>
    </mc:Choice>
    <mc:Fallback>
      <p:transition spd="slow" advClick="0" advTm="1507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4"/>
</p:tagLst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24302</TotalTime>
  <Words>673</Words>
  <Application>Microsoft Office PowerPoint</Application>
  <PresentationFormat>Widescreen</PresentationFormat>
  <Paragraphs>53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Cooper Black</vt:lpstr>
      <vt:lpstr>Century Gothic</vt:lpstr>
      <vt:lpstr>Calibri</vt:lpstr>
      <vt:lpstr>Arial</vt:lpstr>
      <vt:lpstr>Vapor Trail</vt:lpstr>
      <vt:lpstr>PowerPoint Presentation</vt:lpstr>
      <vt:lpstr>item creation</vt:lpstr>
      <vt:lpstr>Select login</vt:lpstr>
      <vt:lpstr>Select File maintenance</vt:lpstr>
      <vt:lpstr>Select item file</vt:lpstr>
      <vt:lpstr>Select Add item</vt:lpstr>
      <vt:lpstr>Enter item description</vt:lpstr>
      <vt:lpstr>Enter Classification</vt:lpstr>
      <vt:lpstr>Enter rates</vt:lpstr>
      <vt:lpstr>Enter detail</vt:lpstr>
      <vt:lpstr>tabs</vt:lpstr>
      <vt:lpstr>tabs</vt:lpstr>
      <vt:lpstr>tabs</vt:lpstr>
      <vt:lpstr>Finishing off</vt:lpstr>
      <vt:lpstr>You have completed this training session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Contract creation</dc:title>
  <dc:creator>Jason Maki</dc:creator>
  <cp:lastModifiedBy>Jason Maki</cp:lastModifiedBy>
  <cp:revision>71</cp:revision>
  <dcterms:created xsi:type="dcterms:W3CDTF">2013-05-06T19:23:46Z</dcterms:created>
  <dcterms:modified xsi:type="dcterms:W3CDTF">2013-05-31T22:05:46Z</dcterms:modified>
</cp:coreProperties>
</file>